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28"/>
  </p:notesMasterIdLst>
  <p:sldIdLst>
    <p:sldId id="262" r:id="rId3"/>
    <p:sldId id="264" r:id="rId4"/>
    <p:sldId id="265" r:id="rId5"/>
    <p:sldId id="266" r:id="rId6"/>
    <p:sldId id="267" r:id="rId7"/>
    <p:sldId id="268" r:id="rId8"/>
    <p:sldId id="269" r:id="rId9"/>
    <p:sldId id="358" r:id="rId10"/>
    <p:sldId id="359" r:id="rId11"/>
    <p:sldId id="271" r:id="rId12"/>
    <p:sldId id="274" r:id="rId13"/>
    <p:sldId id="360" r:id="rId14"/>
    <p:sldId id="361" r:id="rId15"/>
    <p:sldId id="362" r:id="rId16"/>
    <p:sldId id="393" r:id="rId17"/>
    <p:sldId id="367" r:id="rId18"/>
    <p:sldId id="391" r:id="rId19"/>
    <p:sldId id="332" r:id="rId20"/>
    <p:sldId id="278" r:id="rId21"/>
    <p:sldId id="392" r:id="rId22"/>
    <p:sldId id="390" r:id="rId23"/>
    <p:sldId id="397" r:id="rId24"/>
    <p:sldId id="318" r:id="rId25"/>
    <p:sldId id="399" r:id="rId26"/>
    <p:sldId id="444" r:id="rId27"/>
    <p:sldId id="319" r:id="rId28"/>
    <p:sldId id="257" r:id="rId29"/>
    <p:sldId id="258" r:id="rId30"/>
    <p:sldId id="259" r:id="rId31"/>
    <p:sldId id="334" r:id="rId32"/>
    <p:sldId id="260" r:id="rId33"/>
    <p:sldId id="283" r:id="rId34"/>
    <p:sldId id="371" r:id="rId35"/>
    <p:sldId id="400" r:id="rId36"/>
    <p:sldId id="372" r:id="rId37"/>
    <p:sldId id="300" r:id="rId38"/>
    <p:sldId id="320" r:id="rId39"/>
    <p:sldId id="321" r:id="rId40"/>
    <p:sldId id="322" r:id="rId41"/>
    <p:sldId id="324" r:id="rId42"/>
    <p:sldId id="316" r:id="rId43"/>
    <p:sldId id="314" r:id="rId44"/>
    <p:sldId id="310" r:id="rId45"/>
    <p:sldId id="325" r:id="rId46"/>
    <p:sldId id="328" r:id="rId47"/>
    <p:sldId id="327" r:id="rId48"/>
    <p:sldId id="301" r:id="rId49"/>
    <p:sldId id="333" r:id="rId50"/>
    <p:sldId id="302" r:id="rId51"/>
    <p:sldId id="303" r:id="rId52"/>
    <p:sldId id="429" r:id="rId53"/>
    <p:sldId id="445" r:id="rId54"/>
    <p:sldId id="446" r:id="rId55"/>
    <p:sldId id="370" r:id="rId56"/>
    <p:sldId id="315" r:id="rId57"/>
    <p:sldId id="305" r:id="rId58"/>
    <p:sldId id="379" r:id="rId59"/>
    <p:sldId id="312" r:id="rId60"/>
    <p:sldId id="313" r:id="rId61"/>
    <p:sldId id="336" r:id="rId62"/>
    <p:sldId id="381" r:id="rId63"/>
    <p:sldId id="447" r:id="rId64"/>
    <p:sldId id="304" r:id="rId65"/>
    <p:sldId id="307" r:id="rId66"/>
    <p:sldId id="373" r:id="rId67"/>
    <p:sldId id="376" r:id="rId68"/>
    <p:sldId id="311" r:id="rId69"/>
    <p:sldId id="377" r:id="rId70"/>
    <p:sldId id="309" r:id="rId71"/>
    <p:sldId id="378" r:id="rId72"/>
    <p:sldId id="335" r:id="rId73"/>
    <p:sldId id="527" r:id="rId74"/>
    <p:sldId id="528" r:id="rId75"/>
    <p:sldId id="526" r:id="rId76"/>
    <p:sldId id="448" r:id="rId77"/>
    <p:sldId id="525" r:id="rId78"/>
    <p:sldId id="449" r:id="rId79"/>
    <p:sldId id="450" r:id="rId80"/>
    <p:sldId id="451" r:id="rId81"/>
    <p:sldId id="452" r:id="rId82"/>
    <p:sldId id="453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65" r:id="rId95"/>
    <p:sldId id="466" r:id="rId96"/>
    <p:sldId id="467" r:id="rId97"/>
    <p:sldId id="468" r:id="rId98"/>
    <p:sldId id="469" r:id="rId99"/>
    <p:sldId id="470" r:id="rId100"/>
    <p:sldId id="471" r:id="rId101"/>
    <p:sldId id="472" r:id="rId102"/>
    <p:sldId id="473" r:id="rId103"/>
    <p:sldId id="474" r:id="rId104"/>
    <p:sldId id="475" r:id="rId105"/>
    <p:sldId id="476" r:id="rId106"/>
    <p:sldId id="477" r:id="rId107"/>
    <p:sldId id="478" r:id="rId108"/>
    <p:sldId id="479" r:id="rId109"/>
    <p:sldId id="480" r:id="rId110"/>
    <p:sldId id="481" r:id="rId111"/>
    <p:sldId id="482" r:id="rId112"/>
    <p:sldId id="483" r:id="rId113"/>
    <p:sldId id="484" r:id="rId114"/>
    <p:sldId id="485" r:id="rId115"/>
    <p:sldId id="486" r:id="rId116"/>
    <p:sldId id="487" r:id="rId117"/>
    <p:sldId id="488" r:id="rId118"/>
    <p:sldId id="489" r:id="rId119"/>
    <p:sldId id="490" r:id="rId120"/>
    <p:sldId id="491" r:id="rId121"/>
    <p:sldId id="492" r:id="rId122"/>
    <p:sldId id="493" r:id="rId123"/>
    <p:sldId id="494" r:id="rId124"/>
    <p:sldId id="495" r:id="rId125"/>
    <p:sldId id="496" r:id="rId126"/>
    <p:sldId id="497" r:id="rId127"/>
    <p:sldId id="498" r:id="rId128"/>
    <p:sldId id="499" r:id="rId129"/>
    <p:sldId id="500" r:id="rId130"/>
    <p:sldId id="501" r:id="rId131"/>
    <p:sldId id="502" r:id="rId132"/>
    <p:sldId id="503" r:id="rId133"/>
    <p:sldId id="504" r:id="rId134"/>
    <p:sldId id="505" r:id="rId135"/>
    <p:sldId id="506" r:id="rId136"/>
    <p:sldId id="507" r:id="rId137"/>
    <p:sldId id="508" r:id="rId138"/>
    <p:sldId id="509" r:id="rId139"/>
    <p:sldId id="510" r:id="rId140"/>
    <p:sldId id="511" r:id="rId141"/>
    <p:sldId id="512" r:id="rId142"/>
    <p:sldId id="513" r:id="rId143"/>
    <p:sldId id="514" r:id="rId144"/>
    <p:sldId id="515" r:id="rId145"/>
    <p:sldId id="516" r:id="rId146"/>
    <p:sldId id="517" r:id="rId147"/>
    <p:sldId id="518" r:id="rId148"/>
    <p:sldId id="519" r:id="rId149"/>
    <p:sldId id="520" r:id="rId150"/>
    <p:sldId id="521" r:id="rId151"/>
    <p:sldId id="522" r:id="rId152"/>
    <p:sldId id="523" r:id="rId153"/>
    <p:sldId id="524" r:id="rId154"/>
    <p:sldId id="317" r:id="rId155"/>
    <p:sldId id="402" r:id="rId156"/>
    <p:sldId id="403" r:id="rId157"/>
    <p:sldId id="435" r:id="rId158"/>
    <p:sldId id="405" r:id="rId159"/>
    <p:sldId id="406" r:id="rId160"/>
    <p:sldId id="348" r:id="rId161"/>
    <p:sldId id="323" r:id="rId162"/>
    <p:sldId id="407" r:id="rId163"/>
    <p:sldId id="326" r:id="rId164"/>
    <p:sldId id="408" r:id="rId165"/>
    <p:sldId id="409" r:id="rId166"/>
    <p:sldId id="329" r:id="rId167"/>
    <p:sldId id="330" r:id="rId168"/>
    <p:sldId id="410" r:id="rId169"/>
    <p:sldId id="431" r:id="rId170"/>
    <p:sldId id="387" r:id="rId171"/>
    <p:sldId id="331" r:id="rId172"/>
    <p:sldId id="411" r:id="rId173"/>
    <p:sldId id="433" r:id="rId174"/>
    <p:sldId id="432" r:id="rId175"/>
    <p:sldId id="337" r:id="rId176"/>
    <p:sldId id="389" r:id="rId177"/>
    <p:sldId id="380" r:id="rId178"/>
    <p:sldId id="428" r:id="rId179"/>
    <p:sldId id="338" r:id="rId180"/>
    <p:sldId id="340" r:id="rId181"/>
    <p:sldId id="434" r:id="rId182"/>
    <p:sldId id="375" r:id="rId183"/>
    <p:sldId id="424" r:id="rId184"/>
    <p:sldId id="425" r:id="rId185"/>
    <p:sldId id="426" r:id="rId186"/>
    <p:sldId id="382" r:id="rId187"/>
    <p:sldId id="383" r:id="rId188"/>
    <p:sldId id="384" r:id="rId189"/>
    <p:sldId id="342" r:id="rId190"/>
    <p:sldId id="344" r:id="rId191"/>
    <p:sldId id="341" r:id="rId192"/>
    <p:sldId id="412" r:id="rId193"/>
    <p:sldId id="413" r:id="rId194"/>
    <p:sldId id="345" r:id="rId195"/>
    <p:sldId id="346" r:id="rId196"/>
    <p:sldId id="347" r:id="rId197"/>
    <p:sldId id="350" r:id="rId198"/>
    <p:sldId id="353" r:id="rId199"/>
    <p:sldId id="354" r:id="rId200"/>
    <p:sldId id="355" r:id="rId201"/>
    <p:sldId id="356" r:id="rId202"/>
    <p:sldId id="357" r:id="rId203"/>
    <p:sldId id="414" r:id="rId204"/>
    <p:sldId id="415" r:id="rId205"/>
    <p:sldId id="416" r:id="rId206"/>
    <p:sldId id="417" r:id="rId207"/>
    <p:sldId id="418" r:id="rId208"/>
    <p:sldId id="419" r:id="rId209"/>
    <p:sldId id="420" r:id="rId210"/>
    <p:sldId id="421" r:id="rId211"/>
    <p:sldId id="363" r:id="rId212"/>
    <p:sldId id="364" r:id="rId213"/>
    <p:sldId id="365" r:id="rId214"/>
    <p:sldId id="422" r:id="rId215"/>
    <p:sldId id="423" r:id="rId216"/>
    <p:sldId id="401" r:id="rId217"/>
    <p:sldId id="436" r:id="rId218"/>
    <p:sldId id="437" r:id="rId219"/>
    <p:sldId id="308" r:id="rId220"/>
    <p:sldId id="404" r:id="rId221"/>
    <p:sldId id="438" r:id="rId222"/>
    <p:sldId id="439" r:id="rId223"/>
    <p:sldId id="440" r:id="rId224"/>
    <p:sldId id="441" r:id="rId225"/>
    <p:sldId id="442" r:id="rId226"/>
    <p:sldId id="443" r:id="rId2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9729"/>
    <a:srgbClr val="BDF000"/>
    <a:srgbClr val="82CDFF"/>
    <a:srgbClr val="F3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8" autoAdjust="0"/>
    <p:restoredTop sz="94291" autoAdjust="0"/>
  </p:normalViewPr>
  <p:slideViewPr>
    <p:cSldViewPr snapToGrid="0">
      <p:cViewPr varScale="1">
        <p:scale>
          <a:sx n="111" d="100"/>
          <a:sy n="111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58359-42B7-47F2-B950-F643837C46C8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2209B-C595-4284-8C65-B89FD4F39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2209B-C595-4284-8C65-B89FD4F39C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18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2209B-C595-4284-8C65-B89FD4F39CE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8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2209B-C595-4284-8C65-B89FD4F39CE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36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2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71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키오스크 출처자료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</a:t>
            </a:r>
            <a:r>
              <a:rPr lang="ko-KR" altLang="en-US" dirty="0" err="1"/>
              <a:t>비대면</a:t>
            </a:r>
            <a:r>
              <a:rPr lang="ko-KR" altLang="en-US" dirty="0"/>
              <a:t> 서비스에 대한 우려감 높지만 이용의향과 향후 전망은 매우 긍정적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6EBE2-CE03-44FE-82F8-B58A790676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2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92209B-C595-4284-8C65-B89FD4F39CE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7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CBD2C-F823-4AE5-9020-1415A3D56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D44C94-A7AE-4D24-B2AA-011075196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3C0E29-6728-452F-A45E-E29B8DD7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4676D-EDCC-4587-A4F3-39745EA9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9FA37-55E4-4FAC-8DE7-1C72A6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8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596C-A320-4827-87B8-83F168B4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2BF02D-2862-4529-A2C1-F91063B33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A2531-958D-482A-A5DA-A5D22116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90EA0-5CC2-4AFA-B053-25C4ECB8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542B1-ACED-4F76-97E8-5414F6EA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25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B75464-B715-4EFB-9E3B-C2628579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C5A54-115B-486F-AE88-3E4DCF090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7DABD-418A-41DE-8CC6-6E8A7C45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D9A55-0EA7-4EC9-8120-203772BD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35EBC-5873-4309-80BB-35DE09DD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19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A98B5-11D3-42FD-8F12-E7011D2F0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2A286B-A6D8-446B-ABDF-F69D2A635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E29EA-7FA2-4705-B260-819445F1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A4DDC-1C52-4BBB-B65C-E57573DE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F7927-0C60-4B8F-ABEC-A07ACF44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03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60464-DDF0-4278-8534-690E158A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0AA8E-FE9C-4894-869B-26F1797FA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A01FE9-57E1-441A-A916-015E7BBE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75C1E-A830-4A9B-981C-38AD5464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33776-81CB-4384-9B0B-AFFA963A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4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B4F0A-10C7-45EC-A986-5BBEF392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309B89-7CB2-45D5-BBFF-FB1586EA6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76766-DA52-4FF3-A6E8-CC8A4237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C2D6-A19A-494F-8ECE-B801DFA4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22FFF-6059-42A8-BB32-C1D09CCF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53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01FE5-09C5-4AAC-B037-8154A8B3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C1B2D-52D5-42E8-8101-84093432A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4A5245-769D-47BA-AF51-F02E18158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ED0BA-A588-4B53-A0A0-34AAD744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D3CC8-BA31-4593-991C-3F69E81A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5990D7-4C0E-49D7-A8DA-45AB4CDB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7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027B7-FBFE-4A3B-A99D-3ED92CD9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512B0-1822-47A6-A911-BCBD8C471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4DD15-9DC7-44CD-9E82-C884318CB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0B8962-42B8-4AFC-940A-3FE4FBD68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236FB3-1FCF-40A1-93DB-74AB1B309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A6BFF8-10CA-4D79-90F4-5512E55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1786B3-D924-43C9-A680-D1E2D8D5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87274A-B253-4C7F-8A58-8D2EC359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2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C8F63-0767-49BB-A6EF-57E490D7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113891-A877-4696-8B7B-553AE13F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E1B57D-8DC8-4BB6-816B-90DAB649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3DBACE-854B-4B0E-A18C-EC97BA6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73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1E097C-A919-4727-BEAA-9DDBDBA3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CE784D-0753-4521-8DAF-A384FF35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97ECEF-7221-45BD-ABC0-A270CE54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43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B70CA-5BD4-428F-B8A9-35C68182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3E237-32CD-4581-9A02-D268F4CAF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E1668-D97D-439A-8585-F32791CD5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BC181B-205D-4E26-8CEA-C726B481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04FFA-179B-48F1-AA48-F36A33DE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90A23-30CC-4D24-858A-5A72B19B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1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21FC9-0292-4098-98C0-4B3A368D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35854-7F9A-4198-B6AD-00E4EA5B2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02025-1136-47CF-AA4A-A5B85857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FC785-7CAF-465A-8AFD-7F3616F6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B2161F-A771-44A7-9B10-AECCD8C4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13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96744-E669-402C-8A86-9EC34A06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7B63DB-EA21-47AF-9270-9F3190AFF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709BE5-EA19-48EB-AF73-3350CAEC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F9978F-2469-4335-B78D-541894A86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71BDE5-6019-4749-BE99-7C7DC5E4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A4A7AD-8196-43A5-86E5-DEF1EED9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4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1D264-FD76-4140-8FAD-A86131DA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DF3BC4-0C38-448F-A0A3-08B73A886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C7A1E-9BDD-41FC-9CBC-B779824A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341B3-C208-4FEF-99BB-319610CE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FAE96-0A0A-4D91-8200-88168662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05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BB21F6-385E-4894-A7E3-182159F9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DB9EF0-C59C-48FD-9927-31607D29F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2C3B4-6398-423E-A191-03CDF3B2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B25A2-3274-45B7-8259-97B495E6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26015-EE63-4452-9CE1-399F0ECD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8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FD1D3-C536-4DED-8565-477D88B3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5745CC-4FFB-4327-8B31-5C918B547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04859-9CD4-4716-9248-E6DA7EDF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51D9D-3AE4-4075-A3F8-2CBF5188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B2CF9-CDEC-456A-8770-EAB700CB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8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722CF-3269-4C18-8B20-845E6E58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595A2-E972-4096-8804-10E5BA060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B5B7E3-D3A1-4999-A714-FB611F62B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2334B9-3AA0-49DC-979F-6A2BFF07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25ECE-63A1-4EDF-9E20-755BFB9E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2D9BD-3A2C-45CE-AB0F-B8279A467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5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1FB6F-942C-4AAE-9F37-56F02A3D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1F022-CA9F-417C-85CB-BAA22A609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CB524-C3FA-4858-9158-B02B685BE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C23D0A-7B11-435C-A828-77119BED1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3C5A68-2224-45BD-8C45-972980F6A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3BA441-5DBA-44EA-B274-E44441A8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E768F6-188B-460E-BD35-1837773E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F4D137-3B80-49D0-8ADE-9D443E6B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70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139AC-6028-4F6F-BD99-F147F8D1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A1F462-8006-4FED-BB55-98A5F6F3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24C59A-FF65-4BF5-9639-6D571A8A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AE0929-55F1-45F8-A6F8-C7BEB157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01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9E283D-6E88-4C77-86E8-4008F277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505537-8751-4823-9320-9BDEDAFE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41B538-2098-4716-AB7A-F14F5919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2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CCF1A-3546-4FFB-B43E-B021A961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873BE-73DA-4C6B-B3B2-80F4421F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8A247-4F5B-4622-BEDC-DCF5B8B0F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08557-6C97-4C74-B824-696A857E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5CC461-297A-464E-9C0F-F8A76768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56B62-5AF7-492D-ADFE-85B0954A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CD7B0-0680-4B79-9ED9-B01583CC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2A280E-0BA8-4C7E-B6E7-821E61A38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90184-EA7D-499F-84E9-5FBAACB6B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C7EA5E-9655-4730-B9D0-D29F609F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EDBF5-DF5B-4635-9B4F-69C62B22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201404-67B1-4B1E-A523-DC2BC5F3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F0F7C1-266E-4D6B-BF15-190633A3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8FB966-B8D0-4A51-9DE1-7FE8E75D7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3FB32-D80C-4B47-B680-917DF5DF3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F2E2-B26B-4081-BEC6-2F17524CC2E7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689C5-F031-478F-A7E0-5CFC7F41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2110-193C-4730-8D89-81CABD2BF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21A0-F228-4962-AA03-F23C0FE36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94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C6D0ED-AE38-44D4-A283-0C0A5306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5B40D-C5D6-4052-B34C-8181A4EA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4071D-D12A-4B73-8E40-546057C5C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4C1F-8413-439A-B6AE-7E15DF3439FD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E6458-BEBB-440A-8C99-4EAF58239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E94E4-59EA-4BF3-A69E-321A0916F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E568F-07F2-462C-9C8C-5F047D58F8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0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torder.io/" TargetMode="External"/><Relationship Id="rId4" Type="http://schemas.openxmlformats.org/officeDocument/2006/relationships/image" Target="../media/image38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today.co.kr/news/view/1557696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2.png"/><Relationship Id="rId5" Type="http://schemas.openxmlformats.org/officeDocument/2006/relationships/image" Target="../media/image233.png"/><Relationship Id="rId4" Type="http://schemas.openxmlformats.org/officeDocument/2006/relationships/image" Target="../media/image17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wikitree.co.kr/articles/521696" TargetMode="External"/><Relationship Id="rId4" Type="http://schemas.openxmlformats.org/officeDocument/2006/relationships/image" Target="../media/image56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jfi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1.png"/><Relationship Id="rId4" Type="http://schemas.openxmlformats.org/officeDocument/2006/relationships/image" Target="../media/image22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ivicnews.com/news/articleView.html?idxno=26482" TargetMode="Externa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18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17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35383C-E00F-472B-A59B-E0F959BD2B92}"/>
              </a:ext>
            </a:extLst>
          </p:cNvPr>
          <p:cNvCxnSpPr>
            <a:cxnSpLocks/>
          </p:cNvCxnSpPr>
          <p:nvPr/>
        </p:nvCxnSpPr>
        <p:spPr>
          <a:xfrm flipV="1">
            <a:off x="3898696" y="8503975"/>
            <a:ext cx="2125526" cy="58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ACB0CD6-A6CE-4F03-BA9E-882BAE89D676}"/>
              </a:ext>
            </a:extLst>
          </p:cNvPr>
          <p:cNvSpPr/>
          <p:nvPr/>
        </p:nvSpPr>
        <p:spPr>
          <a:xfrm>
            <a:off x="0" y="2858995"/>
            <a:ext cx="2912935" cy="2331417"/>
          </a:xfrm>
          <a:custGeom>
            <a:avLst/>
            <a:gdLst>
              <a:gd name="connsiteX0" fmla="*/ 0 w 3324540"/>
              <a:gd name="connsiteY0" fmla="*/ 1910336 h 1910336"/>
              <a:gd name="connsiteX1" fmla="*/ 0 w 3324540"/>
              <a:gd name="connsiteY1" fmla="*/ 0 h 1910336"/>
              <a:gd name="connsiteX2" fmla="*/ 3324540 w 3324540"/>
              <a:gd name="connsiteY2" fmla="*/ 1910336 h 1910336"/>
              <a:gd name="connsiteX3" fmla="*/ 0 w 3324540"/>
              <a:gd name="connsiteY3" fmla="*/ 1910336 h 1910336"/>
              <a:gd name="connsiteX0" fmla="*/ 0 w 2664476"/>
              <a:gd name="connsiteY0" fmla="*/ 1910336 h 1910336"/>
              <a:gd name="connsiteX1" fmla="*/ 0 w 2664476"/>
              <a:gd name="connsiteY1" fmla="*/ 0 h 1910336"/>
              <a:gd name="connsiteX2" fmla="*/ 2664476 w 2664476"/>
              <a:gd name="connsiteY2" fmla="*/ 1468275 h 1910336"/>
              <a:gd name="connsiteX3" fmla="*/ 0 w 2664476"/>
              <a:gd name="connsiteY3" fmla="*/ 1910336 h 191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476" h="1910336">
                <a:moveTo>
                  <a:pt x="0" y="1910336"/>
                </a:moveTo>
                <a:lnTo>
                  <a:pt x="0" y="0"/>
                </a:lnTo>
                <a:lnTo>
                  <a:pt x="2664476" y="1468275"/>
                </a:lnTo>
                <a:lnTo>
                  <a:pt x="0" y="1910336"/>
                </a:lnTo>
                <a:close/>
              </a:path>
            </a:pathLst>
          </a:cu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496A2BC1-6351-47A9-B950-6C1213966BA9}"/>
              </a:ext>
            </a:extLst>
          </p:cNvPr>
          <p:cNvSpPr/>
          <p:nvPr/>
        </p:nvSpPr>
        <p:spPr>
          <a:xfrm>
            <a:off x="-6233" y="3100953"/>
            <a:ext cx="12198233" cy="375704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31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313 h 10000"/>
              <a:gd name="connsiteX0" fmla="*/ 0 w 10005"/>
              <a:gd name="connsiteY0" fmla="*/ 4552 h 10000"/>
              <a:gd name="connsiteX1" fmla="*/ 10005 w 10005"/>
              <a:gd name="connsiteY1" fmla="*/ 0 h 10000"/>
              <a:gd name="connsiteX2" fmla="*/ 10005 w 10005"/>
              <a:gd name="connsiteY2" fmla="*/ 10000 h 10000"/>
              <a:gd name="connsiteX3" fmla="*/ 5 w 10005"/>
              <a:gd name="connsiteY3" fmla="*/ 10000 h 10000"/>
              <a:gd name="connsiteX4" fmla="*/ 0 w 10005"/>
              <a:gd name="connsiteY4" fmla="*/ 4552 h 10000"/>
              <a:gd name="connsiteX0" fmla="*/ 0 w 10005"/>
              <a:gd name="connsiteY0" fmla="*/ 4821 h 10000"/>
              <a:gd name="connsiteX1" fmla="*/ 10005 w 10005"/>
              <a:gd name="connsiteY1" fmla="*/ 0 h 10000"/>
              <a:gd name="connsiteX2" fmla="*/ 10005 w 10005"/>
              <a:gd name="connsiteY2" fmla="*/ 10000 h 10000"/>
              <a:gd name="connsiteX3" fmla="*/ 5 w 10005"/>
              <a:gd name="connsiteY3" fmla="*/ 10000 h 10000"/>
              <a:gd name="connsiteX4" fmla="*/ 0 w 10005"/>
              <a:gd name="connsiteY4" fmla="*/ 4821 h 10000"/>
              <a:gd name="connsiteX0" fmla="*/ 0 w 10010"/>
              <a:gd name="connsiteY0" fmla="*/ 4787 h 10000"/>
              <a:gd name="connsiteX1" fmla="*/ 10010 w 10010"/>
              <a:gd name="connsiteY1" fmla="*/ 0 h 10000"/>
              <a:gd name="connsiteX2" fmla="*/ 10010 w 10010"/>
              <a:gd name="connsiteY2" fmla="*/ 10000 h 10000"/>
              <a:gd name="connsiteX3" fmla="*/ 10 w 10010"/>
              <a:gd name="connsiteY3" fmla="*/ 10000 h 10000"/>
              <a:gd name="connsiteX4" fmla="*/ 0 w 10010"/>
              <a:gd name="connsiteY4" fmla="*/ 4787 h 10000"/>
              <a:gd name="connsiteX0" fmla="*/ 0 w 10005"/>
              <a:gd name="connsiteY0" fmla="*/ 4731 h 10000"/>
              <a:gd name="connsiteX1" fmla="*/ 10005 w 10005"/>
              <a:gd name="connsiteY1" fmla="*/ 0 h 10000"/>
              <a:gd name="connsiteX2" fmla="*/ 10005 w 10005"/>
              <a:gd name="connsiteY2" fmla="*/ 10000 h 10000"/>
              <a:gd name="connsiteX3" fmla="*/ 5 w 10005"/>
              <a:gd name="connsiteY3" fmla="*/ 10000 h 10000"/>
              <a:gd name="connsiteX4" fmla="*/ 0 w 10005"/>
              <a:gd name="connsiteY4" fmla="*/ 473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5" h="10000">
                <a:moveTo>
                  <a:pt x="0" y="4731"/>
                </a:moveTo>
                <a:lnTo>
                  <a:pt x="10005" y="0"/>
                </a:lnTo>
                <a:lnTo>
                  <a:pt x="10005" y="10000"/>
                </a:lnTo>
                <a:lnTo>
                  <a:pt x="5" y="10000"/>
                </a:lnTo>
                <a:cubicBezTo>
                  <a:pt x="3" y="8184"/>
                  <a:pt x="2" y="6547"/>
                  <a:pt x="0" y="47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3AA958-2BA3-494D-B768-0AF8990531A5}"/>
              </a:ext>
            </a:extLst>
          </p:cNvPr>
          <p:cNvCxnSpPr>
            <a:cxnSpLocks/>
          </p:cNvCxnSpPr>
          <p:nvPr/>
        </p:nvCxnSpPr>
        <p:spPr>
          <a:xfrm flipV="1">
            <a:off x="4051096" y="8656375"/>
            <a:ext cx="2125526" cy="58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3D37FBCA-61C1-4CE1-B7D8-B04F62A58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075889">
            <a:off x="526408" y="4008183"/>
            <a:ext cx="11132951" cy="346232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>
                <a:solidFill>
                  <a:schemeClr val="bg1"/>
                </a:solidFill>
                <a:latin typeface="Bahnschrift Condensed" panose="020B0502040204020203" pitchFamily="34" charset="0"/>
                <a:ea typeface="Microsoft Yi Baiti" panose="03000500000000000000" pitchFamily="66" charset="0"/>
              </a:rPr>
              <a:t>UNTACT      POS PROJECT</a:t>
            </a:r>
            <a:endParaRPr lang="ko-KR" altLang="en-US" sz="16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F055A7-99C3-4B8F-9B9B-80DC86E88003}"/>
              </a:ext>
            </a:extLst>
          </p:cNvPr>
          <p:cNvCxnSpPr>
            <a:cxnSpLocks/>
          </p:cNvCxnSpPr>
          <p:nvPr/>
        </p:nvCxnSpPr>
        <p:spPr>
          <a:xfrm flipV="1">
            <a:off x="3801533" y="4138964"/>
            <a:ext cx="2277006" cy="3399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C9F0895-84B6-446F-AEF4-483352C7D576}"/>
              </a:ext>
            </a:extLst>
          </p:cNvPr>
          <p:cNvSpPr txBox="1"/>
          <p:nvPr/>
        </p:nvSpPr>
        <p:spPr>
          <a:xfrm>
            <a:off x="2259759" y="1274348"/>
            <a:ext cx="76724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</a:t>
            </a:r>
            <a:r>
              <a:rPr lang="ko-KR" altLang="en-US" sz="6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랑 </a:t>
            </a:r>
            <a:r>
              <a:rPr lang="ko-KR" altLang="en-US" sz="6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같</a:t>
            </a:r>
            <a:r>
              <a:rPr lang="ko-KR" altLang="en-US" sz="6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66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드</a:t>
            </a:r>
            <a:r>
              <a:rPr lang="ko-KR" altLang="en-US" sz="6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실래요</a:t>
            </a:r>
            <a:endParaRPr lang="ko-KR" altLang="en-US" sz="6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1962CEB-F5A0-4EF2-882D-E77F0EE6E8C5}"/>
              </a:ext>
            </a:extLst>
          </p:cNvPr>
          <p:cNvGrpSpPr/>
          <p:nvPr/>
        </p:nvGrpSpPr>
        <p:grpSpPr>
          <a:xfrm>
            <a:off x="5024014" y="767296"/>
            <a:ext cx="2143973" cy="119803"/>
            <a:chOff x="5024014" y="555356"/>
            <a:chExt cx="2143973" cy="119803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D3AB2B0-BDB3-4899-80E5-E1C0B1603923}"/>
                </a:ext>
              </a:extLst>
            </p:cNvPr>
            <p:cNvSpPr/>
            <p:nvPr/>
          </p:nvSpPr>
          <p:spPr>
            <a:xfrm>
              <a:off x="5024014" y="555356"/>
              <a:ext cx="1132886" cy="119803"/>
            </a:xfrm>
            <a:prstGeom prst="roundRect">
              <a:avLst>
                <a:gd name="adj" fmla="val 50000"/>
              </a:avLst>
            </a:prstGeom>
            <a:solidFill>
              <a:srgbClr val="FE0001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7D2A221-59F4-42EE-BAC3-00DB8BFFBAC3}"/>
                </a:ext>
              </a:extLst>
            </p:cNvPr>
            <p:cNvSpPr/>
            <p:nvPr/>
          </p:nvSpPr>
          <p:spPr>
            <a:xfrm>
              <a:off x="6035101" y="555356"/>
              <a:ext cx="1132886" cy="1198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95546D-26F7-4640-8137-FF774CD7B6B6}"/>
              </a:ext>
            </a:extLst>
          </p:cNvPr>
          <p:cNvGrpSpPr/>
          <p:nvPr/>
        </p:nvGrpSpPr>
        <p:grpSpPr>
          <a:xfrm>
            <a:off x="3402549" y="2480715"/>
            <a:ext cx="5302232" cy="492443"/>
            <a:chOff x="3171768" y="2036096"/>
            <a:chExt cx="5302232" cy="4924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BADD90-E8F1-4FA6-A3E8-B58B335A2463}"/>
                </a:ext>
              </a:extLst>
            </p:cNvPr>
            <p:cNvSpPr txBox="1"/>
            <p:nvPr/>
          </p:nvSpPr>
          <p:spPr>
            <a:xfrm>
              <a:off x="3171768" y="2036096"/>
              <a:ext cx="300485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요식업계에 시작된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629F78-A89F-463F-ADE8-EEF84FC12CAB}"/>
                </a:ext>
              </a:extLst>
            </p:cNvPr>
            <p:cNvSpPr txBox="1"/>
            <p:nvPr/>
          </p:nvSpPr>
          <p:spPr>
            <a:xfrm>
              <a:off x="6024222" y="2036096"/>
              <a:ext cx="2449778" cy="492443"/>
            </a:xfrm>
            <a:prstGeom prst="rect">
              <a:avLst/>
            </a:prstGeom>
            <a:solidFill>
              <a:srgbClr val="FE000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2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무인 주문시스템</a:t>
              </a:r>
              <a:r>
                <a:rPr lang="en-US" altLang="ko-KR" sz="2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endParaRPr lang="ko-KR" altLang="en-US" sz="2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51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E7CE0C-B3B2-4674-BBA0-171D32A05ADD}"/>
              </a:ext>
            </a:extLst>
          </p:cNvPr>
          <p:cNvSpPr txBox="1"/>
          <p:nvPr/>
        </p:nvSpPr>
        <p:spPr>
          <a:xfrm>
            <a:off x="1313191" y="1277324"/>
            <a:ext cx="205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300" dirty="0" err="1">
                <a:ln w="9525">
                  <a:solidFill>
                    <a:schemeClr val="tx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알바생</a:t>
            </a:r>
            <a:endParaRPr lang="ko-KR" altLang="en-US" sz="3600" b="1" spc="300" dirty="0">
              <a:ln w="9525">
                <a:solidFill>
                  <a:schemeClr val="tx1"/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FED5D8-AC39-41B2-8703-0661088E2F0A}"/>
              </a:ext>
            </a:extLst>
          </p:cNvPr>
          <p:cNvSpPr txBox="1"/>
          <p:nvPr/>
        </p:nvSpPr>
        <p:spPr>
          <a:xfrm>
            <a:off x="7049763" y="1204876"/>
            <a:ext cx="387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300" dirty="0">
                <a:ln w="9525">
                  <a:solidFill>
                    <a:schemeClr val="tx1"/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오더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A2CB34-871D-4122-9DF5-218122BD1259}"/>
              </a:ext>
            </a:extLst>
          </p:cNvPr>
          <p:cNvSpPr txBox="1"/>
          <p:nvPr/>
        </p:nvSpPr>
        <p:spPr>
          <a:xfrm>
            <a:off x="778112" y="2456885"/>
            <a:ext cx="219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150</a:t>
            </a:r>
            <a:r>
              <a:rPr lang="ko-KR" altLang="en-US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9D77C3-934B-42A3-A457-E3ADB624574C}"/>
              </a:ext>
            </a:extLst>
          </p:cNvPr>
          <p:cNvSpPr txBox="1"/>
          <p:nvPr/>
        </p:nvSpPr>
        <p:spPr>
          <a:xfrm>
            <a:off x="778112" y="3921824"/>
            <a:ext cx="219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ko-KR" altLang="en-US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C54025-B82A-4E1D-AC79-183D586E9BEB}"/>
              </a:ext>
            </a:extLst>
          </p:cNvPr>
          <p:cNvSpPr txBox="1"/>
          <p:nvPr/>
        </p:nvSpPr>
        <p:spPr>
          <a:xfrm>
            <a:off x="6374026" y="2403848"/>
            <a:ext cx="219962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44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endParaRPr lang="ko-KR" altLang="en-US" sz="4800" b="1" spc="300" dirty="0">
              <a:ln w="1905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32835E-0AA0-4796-A168-AFCD3A9EC3BE}"/>
              </a:ext>
            </a:extLst>
          </p:cNvPr>
          <p:cNvSpPr txBox="1"/>
          <p:nvPr/>
        </p:nvSpPr>
        <p:spPr>
          <a:xfrm>
            <a:off x="6487732" y="3879881"/>
            <a:ext cx="219962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44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</a:t>
            </a:r>
            <a:endParaRPr lang="ko-KR" altLang="en-US" sz="4800" b="1" spc="300" dirty="0">
              <a:ln w="1905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래픽 6" descr="태블릿">
            <a:extLst>
              <a:ext uri="{FF2B5EF4-FFF2-40B4-BE49-F238E27FC236}">
                <a16:creationId xmlns:a16="http://schemas.microsoft.com/office/drawing/2014/main" id="{7F94B2C5-B484-4340-A1EF-E863B368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5985" y="1067401"/>
            <a:ext cx="1084521" cy="1084521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D8449C87-99D4-463E-A6FB-9A57D43FB587}"/>
              </a:ext>
            </a:extLst>
          </p:cNvPr>
          <p:cNvGrpSpPr/>
          <p:nvPr/>
        </p:nvGrpSpPr>
        <p:grpSpPr>
          <a:xfrm>
            <a:off x="697288" y="1334076"/>
            <a:ext cx="775991" cy="514582"/>
            <a:chOff x="1645441" y="1446003"/>
            <a:chExt cx="1580239" cy="958597"/>
          </a:xfrm>
        </p:grpSpPr>
        <p:grpSp>
          <p:nvGrpSpPr>
            <p:cNvPr id="10" name="그래픽 8" descr="사용자">
              <a:extLst>
                <a:ext uri="{FF2B5EF4-FFF2-40B4-BE49-F238E27FC236}">
                  <a16:creationId xmlns:a16="http://schemas.microsoft.com/office/drawing/2014/main" id="{F2DCDF96-07B8-4F25-B286-6D6DA31E11BE}"/>
                </a:ext>
              </a:extLst>
            </p:cNvPr>
            <p:cNvGrpSpPr/>
            <p:nvPr/>
          </p:nvGrpSpPr>
          <p:grpSpPr>
            <a:xfrm>
              <a:off x="2066063" y="1446003"/>
              <a:ext cx="746627" cy="775663"/>
              <a:chOff x="2028363" y="1594047"/>
              <a:chExt cx="746627" cy="775663"/>
            </a:xfrm>
            <a:solidFill>
              <a:srgbClr val="000000"/>
            </a:solidFill>
          </p:grpSpPr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FB0B046B-245D-4BC4-90F4-1A975CB0EFC6}"/>
                  </a:ext>
                </a:extLst>
              </p:cNvPr>
              <p:cNvSpPr/>
              <p:nvPr/>
            </p:nvSpPr>
            <p:spPr>
              <a:xfrm>
                <a:off x="2028363" y="2017136"/>
                <a:ext cx="746627" cy="352574"/>
              </a:xfrm>
              <a:custGeom>
                <a:avLst/>
                <a:gdLst>
                  <a:gd name="connsiteX0" fmla="*/ 746627 w 746627"/>
                  <a:gd name="connsiteY0" fmla="*/ 373314 h 352573"/>
                  <a:gd name="connsiteX1" fmla="*/ 746627 w 746627"/>
                  <a:gd name="connsiteY1" fmla="*/ 186657 h 352573"/>
                  <a:gd name="connsiteX2" fmla="*/ 709296 w 746627"/>
                  <a:gd name="connsiteY2" fmla="*/ 111994 h 352573"/>
                  <a:gd name="connsiteX3" fmla="*/ 526787 w 746627"/>
                  <a:gd name="connsiteY3" fmla="*/ 24888 h 352573"/>
                  <a:gd name="connsiteX4" fmla="*/ 373314 w 746627"/>
                  <a:gd name="connsiteY4" fmla="*/ 0 h 352573"/>
                  <a:gd name="connsiteX5" fmla="*/ 219840 w 746627"/>
                  <a:gd name="connsiteY5" fmla="*/ 24888 h 352573"/>
                  <a:gd name="connsiteX6" fmla="*/ 37331 w 746627"/>
                  <a:gd name="connsiteY6" fmla="*/ 111994 h 352573"/>
                  <a:gd name="connsiteX7" fmla="*/ 0 w 746627"/>
                  <a:gd name="connsiteY7" fmla="*/ 186657 h 352573"/>
                  <a:gd name="connsiteX8" fmla="*/ 0 w 746627"/>
                  <a:gd name="connsiteY8" fmla="*/ 373314 h 352573"/>
                  <a:gd name="connsiteX9" fmla="*/ 746627 w 746627"/>
                  <a:gd name="connsiteY9" fmla="*/ 373314 h 35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6627" h="352573">
                    <a:moveTo>
                      <a:pt x="746627" y="373314"/>
                    </a:moveTo>
                    <a:lnTo>
                      <a:pt x="746627" y="186657"/>
                    </a:lnTo>
                    <a:cubicBezTo>
                      <a:pt x="746627" y="157621"/>
                      <a:pt x="734184" y="128586"/>
                      <a:pt x="709296" y="111994"/>
                    </a:cubicBezTo>
                    <a:cubicBezTo>
                      <a:pt x="659521" y="70515"/>
                      <a:pt x="593154" y="41479"/>
                      <a:pt x="526787" y="24888"/>
                    </a:cubicBezTo>
                    <a:cubicBezTo>
                      <a:pt x="481160" y="12444"/>
                      <a:pt x="427237" y="0"/>
                      <a:pt x="373314" y="0"/>
                    </a:cubicBezTo>
                    <a:cubicBezTo>
                      <a:pt x="323538" y="0"/>
                      <a:pt x="269615" y="8296"/>
                      <a:pt x="219840" y="24888"/>
                    </a:cubicBezTo>
                    <a:cubicBezTo>
                      <a:pt x="153473" y="41479"/>
                      <a:pt x="91254" y="74663"/>
                      <a:pt x="37331" y="111994"/>
                    </a:cubicBezTo>
                    <a:cubicBezTo>
                      <a:pt x="12444" y="132734"/>
                      <a:pt x="0" y="157621"/>
                      <a:pt x="0" y="186657"/>
                    </a:cubicBezTo>
                    <a:lnTo>
                      <a:pt x="0" y="373314"/>
                    </a:lnTo>
                    <a:lnTo>
                      <a:pt x="746627" y="373314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1FDBEABE-55BE-42C8-8719-1E952CB13494}"/>
                  </a:ext>
                </a:extLst>
              </p:cNvPr>
              <p:cNvSpPr/>
              <p:nvPr/>
            </p:nvSpPr>
            <p:spPr>
              <a:xfrm>
                <a:off x="2215020" y="1594047"/>
                <a:ext cx="373314" cy="373314"/>
              </a:xfrm>
              <a:custGeom>
                <a:avLst/>
                <a:gdLst>
                  <a:gd name="connsiteX0" fmla="*/ 373314 w 373313"/>
                  <a:gd name="connsiteY0" fmla="*/ 186657 h 373313"/>
                  <a:gd name="connsiteX1" fmla="*/ 186657 w 373313"/>
                  <a:gd name="connsiteY1" fmla="*/ 373314 h 373313"/>
                  <a:gd name="connsiteX2" fmla="*/ 0 w 373313"/>
                  <a:gd name="connsiteY2" fmla="*/ 186657 h 373313"/>
                  <a:gd name="connsiteX3" fmla="*/ 186657 w 373313"/>
                  <a:gd name="connsiteY3" fmla="*/ 0 h 373313"/>
                  <a:gd name="connsiteX4" fmla="*/ 373314 w 373313"/>
                  <a:gd name="connsiteY4" fmla="*/ 186657 h 37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313" h="373313">
                    <a:moveTo>
                      <a:pt x="373314" y="186657"/>
                    </a:moveTo>
                    <a:cubicBezTo>
                      <a:pt x="373314" y="289745"/>
                      <a:pt x="289745" y="373314"/>
                      <a:pt x="186657" y="373314"/>
                    </a:cubicBezTo>
                    <a:cubicBezTo>
                      <a:pt x="83569" y="373314"/>
                      <a:pt x="0" y="289745"/>
                      <a:pt x="0" y="186657"/>
                    </a:cubicBezTo>
                    <a:cubicBezTo>
                      <a:pt x="0" y="83569"/>
                      <a:pt x="83569" y="0"/>
                      <a:pt x="186657" y="0"/>
                    </a:cubicBezTo>
                    <a:cubicBezTo>
                      <a:pt x="289745" y="0"/>
                      <a:pt x="373314" y="83569"/>
                      <a:pt x="373314" y="1866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0" name="그래픽 8" descr="사용자">
              <a:extLst>
                <a:ext uri="{FF2B5EF4-FFF2-40B4-BE49-F238E27FC236}">
                  <a16:creationId xmlns:a16="http://schemas.microsoft.com/office/drawing/2014/main" id="{8D53713E-EB7A-497D-928C-28504C99615C}"/>
                </a:ext>
              </a:extLst>
            </p:cNvPr>
            <p:cNvGrpSpPr/>
            <p:nvPr/>
          </p:nvGrpSpPr>
          <p:grpSpPr>
            <a:xfrm>
              <a:off x="1645441" y="1623769"/>
              <a:ext cx="746627" cy="775663"/>
              <a:chOff x="2028363" y="1594047"/>
              <a:chExt cx="746627" cy="775663"/>
            </a:xfrm>
            <a:solidFill>
              <a:srgbClr val="000000"/>
            </a:solidFill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A513A760-04E6-426A-AF89-657DF96AD60F}"/>
                  </a:ext>
                </a:extLst>
              </p:cNvPr>
              <p:cNvSpPr/>
              <p:nvPr/>
            </p:nvSpPr>
            <p:spPr>
              <a:xfrm>
                <a:off x="2028363" y="2017136"/>
                <a:ext cx="746627" cy="352574"/>
              </a:xfrm>
              <a:custGeom>
                <a:avLst/>
                <a:gdLst>
                  <a:gd name="connsiteX0" fmla="*/ 746627 w 746627"/>
                  <a:gd name="connsiteY0" fmla="*/ 373314 h 352573"/>
                  <a:gd name="connsiteX1" fmla="*/ 746627 w 746627"/>
                  <a:gd name="connsiteY1" fmla="*/ 186657 h 352573"/>
                  <a:gd name="connsiteX2" fmla="*/ 709296 w 746627"/>
                  <a:gd name="connsiteY2" fmla="*/ 111994 h 352573"/>
                  <a:gd name="connsiteX3" fmla="*/ 526787 w 746627"/>
                  <a:gd name="connsiteY3" fmla="*/ 24888 h 352573"/>
                  <a:gd name="connsiteX4" fmla="*/ 373314 w 746627"/>
                  <a:gd name="connsiteY4" fmla="*/ 0 h 352573"/>
                  <a:gd name="connsiteX5" fmla="*/ 219840 w 746627"/>
                  <a:gd name="connsiteY5" fmla="*/ 24888 h 352573"/>
                  <a:gd name="connsiteX6" fmla="*/ 37331 w 746627"/>
                  <a:gd name="connsiteY6" fmla="*/ 111994 h 352573"/>
                  <a:gd name="connsiteX7" fmla="*/ 0 w 746627"/>
                  <a:gd name="connsiteY7" fmla="*/ 186657 h 352573"/>
                  <a:gd name="connsiteX8" fmla="*/ 0 w 746627"/>
                  <a:gd name="connsiteY8" fmla="*/ 373314 h 352573"/>
                  <a:gd name="connsiteX9" fmla="*/ 746627 w 746627"/>
                  <a:gd name="connsiteY9" fmla="*/ 373314 h 35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6627" h="352573">
                    <a:moveTo>
                      <a:pt x="746627" y="373314"/>
                    </a:moveTo>
                    <a:lnTo>
                      <a:pt x="746627" y="186657"/>
                    </a:lnTo>
                    <a:cubicBezTo>
                      <a:pt x="746627" y="157621"/>
                      <a:pt x="734184" y="128586"/>
                      <a:pt x="709296" y="111994"/>
                    </a:cubicBezTo>
                    <a:cubicBezTo>
                      <a:pt x="659521" y="70515"/>
                      <a:pt x="593154" y="41479"/>
                      <a:pt x="526787" y="24888"/>
                    </a:cubicBezTo>
                    <a:cubicBezTo>
                      <a:pt x="481160" y="12444"/>
                      <a:pt x="427237" y="0"/>
                      <a:pt x="373314" y="0"/>
                    </a:cubicBezTo>
                    <a:cubicBezTo>
                      <a:pt x="323538" y="0"/>
                      <a:pt x="269615" y="8296"/>
                      <a:pt x="219840" y="24888"/>
                    </a:cubicBezTo>
                    <a:cubicBezTo>
                      <a:pt x="153473" y="41479"/>
                      <a:pt x="91254" y="74663"/>
                      <a:pt x="37331" y="111994"/>
                    </a:cubicBezTo>
                    <a:cubicBezTo>
                      <a:pt x="12444" y="132734"/>
                      <a:pt x="0" y="157621"/>
                      <a:pt x="0" y="186657"/>
                    </a:cubicBezTo>
                    <a:lnTo>
                      <a:pt x="0" y="373314"/>
                    </a:lnTo>
                    <a:lnTo>
                      <a:pt x="746627" y="373314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6C208AB9-24D3-43F2-A5AD-DB62B71066DD}"/>
                  </a:ext>
                </a:extLst>
              </p:cNvPr>
              <p:cNvSpPr/>
              <p:nvPr/>
            </p:nvSpPr>
            <p:spPr>
              <a:xfrm>
                <a:off x="2215020" y="1594047"/>
                <a:ext cx="373314" cy="373314"/>
              </a:xfrm>
              <a:custGeom>
                <a:avLst/>
                <a:gdLst>
                  <a:gd name="connsiteX0" fmla="*/ 373314 w 373313"/>
                  <a:gd name="connsiteY0" fmla="*/ 186657 h 373313"/>
                  <a:gd name="connsiteX1" fmla="*/ 186657 w 373313"/>
                  <a:gd name="connsiteY1" fmla="*/ 373314 h 373313"/>
                  <a:gd name="connsiteX2" fmla="*/ 0 w 373313"/>
                  <a:gd name="connsiteY2" fmla="*/ 186657 h 373313"/>
                  <a:gd name="connsiteX3" fmla="*/ 186657 w 373313"/>
                  <a:gd name="connsiteY3" fmla="*/ 0 h 373313"/>
                  <a:gd name="connsiteX4" fmla="*/ 373314 w 373313"/>
                  <a:gd name="connsiteY4" fmla="*/ 186657 h 37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313" h="373313">
                    <a:moveTo>
                      <a:pt x="373314" y="186657"/>
                    </a:moveTo>
                    <a:cubicBezTo>
                      <a:pt x="373314" y="289745"/>
                      <a:pt x="289745" y="373314"/>
                      <a:pt x="186657" y="373314"/>
                    </a:cubicBezTo>
                    <a:cubicBezTo>
                      <a:pt x="83569" y="373314"/>
                      <a:pt x="0" y="289745"/>
                      <a:pt x="0" y="186657"/>
                    </a:cubicBezTo>
                    <a:cubicBezTo>
                      <a:pt x="0" y="83569"/>
                      <a:pt x="83569" y="0"/>
                      <a:pt x="186657" y="0"/>
                    </a:cubicBezTo>
                    <a:cubicBezTo>
                      <a:pt x="289745" y="0"/>
                      <a:pt x="373314" y="83569"/>
                      <a:pt x="373314" y="1866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43" name="그래픽 8" descr="사용자">
              <a:extLst>
                <a:ext uri="{FF2B5EF4-FFF2-40B4-BE49-F238E27FC236}">
                  <a16:creationId xmlns:a16="http://schemas.microsoft.com/office/drawing/2014/main" id="{EBFC3AB1-70EC-4BBD-9F59-86E704A6BB6F}"/>
                </a:ext>
              </a:extLst>
            </p:cNvPr>
            <p:cNvGrpSpPr/>
            <p:nvPr/>
          </p:nvGrpSpPr>
          <p:grpSpPr>
            <a:xfrm>
              <a:off x="2479053" y="1628937"/>
              <a:ext cx="746627" cy="775663"/>
              <a:chOff x="2028363" y="1594047"/>
              <a:chExt cx="746627" cy="775663"/>
            </a:xfrm>
            <a:solidFill>
              <a:srgbClr val="000000"/>
            </a:solidFill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A0D358B1-F02A-460B-849E-B2B192CBDA67}"/>
                  </a:ext>
                </a:extLst>
              </p:cNvPr>
              <p:cNvSpPr/>
              <p:nvPr/>
            </p:nvSpPr>
            <p:spPr>
              <a:xfrm>
                <a:off x="2028363" y="2017136"/>
                <a:ext cx="746627" cy="352574"/>
              </a:xfrm>
              <a:custGeom>
                <a:avLst/>
                <a:gdLst>
                  <a:gd name="connsiteX0" fmla="*/ 746627 w 746627"/>
                  <a:gd name="connsiteY0" fmla="*/ 373314 h 352573"/>
                  <a:gd name="connsiteX1" fmla="*/ 746627 w 746627"/>
                  <a:gd name="connsiteY1" fmla="*/ 186657 h 352573"/>
                  <a:gd name="connsiteX2" fmla="*/ 709296 w 746627"/>
                  <a:gd name="connsiteY2" fmla="*/ 111994 h 352573"/>
                  <a:gd name="connsiteX3" fmla="*/ 526787 w 746627"/>
                  <a:gd name="connsiteY3" fmla="*/ 24888 h 352573"/>
                  <a:gd name="connsiteX4" fmla="*/ 373314 w 746627"/>
                  <a:gd name="connsiteY4" fmla="*/ 0 h 352573"/>
                  <a:gd name="connsiteX5" fmla="*/ 219840 w 746627"/>
                  <a:gd name="connsiteY5" fmla="*/ 24888 h 352573"/>
                  <a:gd name="connsiteX6" fmla="*/ 37331 w 746627"/>
                  <a:gd name="connsiteY6" fmla="*/ 111994 h 352573"/>
                  <a:gd name="connsiteX7" fmla="*/ 0 w 746627"/>
                  <a:gd name="connsiteY7" fmla="*/ 186657 h 352573"/>
                  <a:gd name="connsiteX8" fmla="*/ 0 w 746627"/>
                  <a:gd name="connsiteY8" fmla="*/ 373314 h 352573"/>
                  <a:gd name="connsiteX9" fmla="*/ 746627 w 746627"/>
                  <a:gd name="connsiteY9" fmla="*/ 373314 h 352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6627" h="352573">
                    <a:moveTo>
                      <a:pt x="746627" y="373314"/>
                    </a:moveTo>
                    <a:lnTo>
                      <a:pt x="746627" y="186657"/>
                    </a:lnTo>
                    <a:cubicBezTo>
                      <a:pt x="746627" y="157621"/>
                      <a:pt x="734184" y="128586"/>
                      <a:pt x="709296" y="111994"/>
                    </a:cubicBezTo>
                    <a:cubicBezTo>
                      <a:pt x="659521" y="70515"/>
                      <a:pt x="593154" y="41479"/>
                      <a:pt x="526787" y="24888"/>
                    </a:cubicBezTo>
                    <a:cubicBezTo>
                      <a:pt x="481160" y="12444"/>
                      <a:pt x="427237" y="0"/>
                      <a:pt x="373314" y="0"/>
                    </a:cubicBezTo>
                    <a:cubicBezTo>
                      <a:pt x="323538" y="0"/>
                      <a:pt x="269615" y="8296"/>
                      <a:pt x="219840" y="24888"/>
                    </a:cubicBezTo>
                    <a:cubicBezTo>
                      <a:pt x="153473" y="41479"/>
                      <a:pt x="91254" y="74663"/>
                      <a:pt x="37331" y="111994"/>
                    </a:cubicBezTo>
                    <a:cubicBezTo>
                      <a:pt x="12444" y="132734"/>
                      <a:pt x="0" y="157621"/>
                      <a:pt x="0" y="186657"/>
                    </a:cubicBezTo>
                    <a:lnTo>
                      <a:pt x="0" y="373314"/>
                    </a:lnTo>
                    <a:lnTo>
                      <a:pt x="746627" y="373314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3B206684-685F-4C5D-BB66-41F265D275F1}"/>
                  </a:ext>
                </a:extLst>
              </p:cNvPr>
              <p:cNvSpPr/>
              <p:nvPr/>
            </p:nvSpPr>
            <p:spPr>
              <a:xfrm>
                <a:off x="2215020" y="1594047"/>
                <a:ext cx="373314" cy="373314"/>
              </a:xfrm>
              <a:custGeom>
                <a:avLst/>
                <a:gdLst>
                  <a:gd name="connsiteX0" fmla="*/ 373314 w 373313"/>
                  <a:gd name="connsiteY0" fmla="*/ 186657 h 373313"/>
                  <a:gd name="connsiteX1" fmla="*/ 186657 w 373313"/>
                  <a:gd name="connsiteY1" fmla="*/ 373314 h 373313"/>
                  <a:gd name="connsiteX2" fmla="*/ 0 w 373313"/>
                  <a:gd name="connsiteY2" fmla="*/ 186657 h 373313"/>
                  <a:gd name="connsiteX3" fmla="*/ 186657 w 373313"/>
                  <a:gd name="connsiteY3" fmla="*/ 0 h 373313"/>
                  <a:gd name="connsiteX4" fmla="*/ 373314 w 373313"/>
                  <a:gd name="connsiteY4" fmla="*/ 186657 h 37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313" h="373313">
                    <a:moveTo>
                      <a:pt x="373314" y="186657"/>
                    </a:moveTo>
                    <a:cubicBezTo>
                      <a:pt x="373314" y="289745"/>
                      <a:pt x="289745" y="373314"/>
                      <a:pt x="186657" y="373314"/>
                    </a:cubicBezTo>
                    <a:cubicBezTo>
                      <a:pt x="83569" y="373314"/>
                      <a:pt x="0" y="289745"/>
                      <a:pt x="0" y="186657"/>
                    </a:cubicBezTo>
                    <a:cubicBezTo>
                      <a:pt x="0" y="83569"/>
                      <a:pt x="83569" y="0"/>
                      <a:pt x="186657" y="0"/>
                    </a:cubicBezTo>
                    <a:cubicBezTo>
                      <a:pt x="289745" y="0"/>
                      <a:pt x="373314" y="83569"/>
                      <a:pt x="373314" y="1866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3C2ED09-DA4C-4DD8-ADA4-6873EF6907C6}"/>
              </a:ext>
            </a:extLst>
          </p:cNvPr>
          <p:cNvSpPr txBox="1"/>
          <p:nvPr/>
        </p:nvSpPr>
        <p:spPr>
          <a:xfrm>
            <a:off x="9259810" y="6317992"/>
            <a:ext cx="285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http://torder.io/</a:t>
            </a:r>
            <a:endParaRPr lang="ko-KR" altLang="en-US" sz="1200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313D31-9224-44F4-A1E6-F3F9763891DD}"/>
              </a:ext>
            </a:extLst>
          </p:cNvPr>
          <p:cNvSpPr txBox="1"/>
          <p:nvPr/>
        </p:nvSpPr>
        <p:spPr>
          <a:xfrm>
            <a:off x="110701" y="5413979"/>
            <a:ext cx="2867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1800</a:t>
            </a:r>
            <a:r>
              <a:rPr lang="ko-KR" altLang="en-US" sz="32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2866C2-97E6-4017-87F7-CC030163A126}"/>
              </a:ext>
            </a:extLst>
          </p:cNvPr>
          <p:cNvSpPr txBox="1"/>
          <p:nvPr/>
        </p:nvSpPr>
        <p:spPr>
          <a:xfrm>
            <a:off x="6487732" y="5405028"/>
            <a:ext cx="42788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1930 </a:t>
            </a:r>
            <a:r>
              <a:rPr lang="ko-KR" altLang="en-US" sz="4800" b="1" spc="300" dirty="0">
                <a:ln w="1905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810E5DD-C97D-4575-9147-C9CA6770688B}"/>
              </a:ext>
            </a:extLst>
          </p:cNvPr>
          <p:cNvGrpSpPr/>
          <p:nvPr/>
        </p:nvGrpSpPr>
        <p:grpSpPr>
          <a:xfrm>
            <a:off x="3687734" y="3542042"/>
            <a:ext cx="2205429" cy="1401561"/>
            <a:chOff x="5017553" y="3647036"/>
            <a:chExt cx="2205429" cy="1401561"/>
          </a:xfrm>
        </p:grpSpPr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C2A9AA32-35A2-4929-84FB-747041C5E667}"/>
                </a:ext>
              </a:extLst>
            </p:cNvPr>
            <p:cNvSpPr/>
            <p:nvPr/>
          </p:nvSpPr>
          <p:spPr>
            <a:xfrm rot="5400000">
              <a:off x="6197505" y="4023120"/>
              <a:ext cx="1401561" cy="649393"/>
            </a:xfrm>
            <a:prstGeom prst="triangle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FF76ACD-4FA7-45A0-8A65-E8C01BD59185}"/>
                </a:ext>
              </a:extLst>
            </p:cNvPr>
            <p:cNvSpPr/>
            <p:nvPr/>
          </p:nvSpPr>
          <p:spPr>
            <a:xfrm>
              <a:off x="5059147" y="3923238"/>
              <a:ext cx="1764972" cy="834406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24F8BF-5AC0-41B1-AD8D-9555E9C15DF3}"/>
                </a:ext>
              </a:extLst>
            </p:cNvPr>
            <p:cNvSpPr txBox="1"/>
            <p:nvPr/>
          </p:nvSpPr>
          <p:spPr>
            <a:xfrm>
              <a:off x="5017553" y="4039296"/>
              <a:ext cx="1824688" cy="646331"/>
            </a:xfrm>
            <a:prstGeom prst="rect">
              <a:avLst/>
            </a:prstGeom>
            <a:noFill/>
            <a:ln w="381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평균 호출 </a:t>
              </a:r>
              <a:endPara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b="1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대기 시간</a:t>
              </a:r>
              <a:endParaRPr lang="en-US" altLang="ko-KR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E1EF3F-2AE3-4667-8E6B-4D0C4B079220}"/>
              </a:ext>
            </a:extLst>
          </p:cNvPr>
          <p:cNvGrpSpPr/>
          <p:nvPr/>
        </p:nvGrpSpPr>
        <p:grpSpPr>
          <a:xfrm>
            <a:off x="3687734" y="5040551"/>
            <a:ext cx="2223551" cy="1401561"/>
            <a:chOff x="4999431" y="3647036"/>
            <a:chExt cx="2223551" cy="1401561"/>
          </a:xfrm>
          <a:solidFill>
            <a:srgbClr val="FF0000"/>
          </a:solidFill>
        </p:grpSpPr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6A8A42B3-4742-44F8-BEB1-55BA1649FFFB}"/>
                </a:ext>
              </a:extLst>
            </p:cNvPr>
            <p:cNvSpPr/>
            <p:nvPr/>
          </p:nvSpPr>
          <p:spPr>
            <a:xfrm rot="5400000">
              <a:off x="6197505" y="4023120"/>
              <a:ext cx="1401561" cy="649393"/>
            </a:xfrm>
            <a:prstGeom prst="triangle">
              <a:avLst/>
            </a:prstGeom>
            <a:grpFill/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2AC4DCB-6F15-4648-96AD-12A84D7FD137}"/>
                </a:ext>
              </a:extLst>
            </p:cNvPr>
            <p:cNvSpPr/>
            <p:nvPr/>
          </p:nvSpPr>
          <p:spPr>
            <a:xfrm>
              <a:off x="5059147" y="3923238"/>
              <a:ext cx="1764972" cy="834406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E1E6DE0-42A8-4192-9345-16C3EE77A00E}"/>
                </a:ext>
              </a:extLst>
            </p:cNvPr>
            <p:cNvSpPr txBox="1"/>
            <p:nvPr/>
          </p:nvSpPr>
          <p:spPr>
            <a:xfrm>
              <a:off x="4999431" y="4155775"/>
              <a:ext cx="1824688" cy="400110"/>
            </a:xfrm>
            <a:prstGeom prst="rect">
              <a:avLst/>
            </a:prstGeom>
            <a:noFill/>
            <a:ln w="381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</a:t>
              </a:r>
              <a:r>
                <a:rPr lang="en-US" altLang="ko-KR" sz="20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b="1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매출 비교</a:t>
              </a:r>
              <a:endParaRPr lang="en-US" altLang="ko-KR" sz="20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321E2F1-82C4-4FCA-8638-0A38F7C8A5D2}"/>
              </a:ext>
            </a:extLst>
          </p:cNvPr>
          <p:cNvGrpSpPr/>
          <p:nvPr/>
        </p:nvGrpSpPr>
        <p:grpSpPr>
          <a:xfrm>
            <a:off x="3687734" y="2043532"/>
            <a:ext cx="2205429" cy="1401561"/>
            <a:chOff x="5017553" y="3647036"/>
            <a:chExt cx="2205429" cy="1401561"/>
          </a:xfrm>
        </p:grpSpPr>
        <p:sp>
          <p:nvSpPr>
            <p:cNvPr id="89" name="이등변 삼각형 88">
              <a:extLst>
                <a:ext uri="{FF2B5EF4-FFF2-40B4-BE49-F238E27FC236}">
                  <a16:creationId xmlns:a16="http://schemas.microsoft.com/office/drawing/2014/main" id="{13A40589-3955-45A2-8256-C765D02F0C57}"/>
                </a:ext>
              </a:extLst>
            </p:cNvPr>
            <p:cNvSpPr/>
            <p:nvPr/>
          </p:nvSpPr>
          <p:spPr>
            <a:xfrm rot="5400000">
              <a:off x="6197505" y="4023120"/>
              <a:ext cx="1401561" cy="649393"/>
            </a:xfrm>
            <a:prstGeom prst="triangle">
              <a:avLst/>
            </a:prstGeom>
            <a:solidFill>
              <a:schemeClr val="tx1"/>
            </a:solidFill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8CF0705-6A65-438E-B0B5-C246CDCF4437}"/>
                </a:ext>
              </a:extLst>
            </p:cNvPr>
            <p:cNvSpPr/>
            <p:nvPr/>
          </p:nvSpPr>
          <p:spPr>
            <a:xfrm>
              <a:off x="5059147" y="3923238"/>
              <a:ext cx="1764972" cy="834406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49F7728-9A1A-47F3-964D-B2D351EA9483}"/>
                </a:ext>
              </a:extLst>
            </p:cNvPr>
            <p:cNvSpPr txBox="1"/>
            <p:nvPr/>
          </p:nvSpPr>
          <p:spPr>
            <a:xfrm>
              <a:off x="5017553" y="4025668"/>
              <a:ext cx="1916576" cy="646331"/>
            </a:xfrm>
            <a:prstGeom prst="rect">
              <a:avLst/>
            </a:prstGeom>
            <a:noFill/>
            <a:ln w="381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테이블 평균 </a:t>
              </a:r>
              <a:endPara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pc="300" dirty="0" err="1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주문응대시간</a:t>
              </a:r>
              <a:endParaRPr lang="ko-KR" altLang="en-US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825F33-EFD2-43D9-B14C-FC1E9898A3DA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순서도: 대체 처리 47">
            <a:extLst>
              <a:ext uri="{FF2B5EF4-FFF2-40B4-BE49-F238E27FC236}">
                <a16:creationId xmlns:a16="http://schemas.microsoft.com/office/drawing/2014/main" id="{C2183DCC-7B68-4C23-86D7-0E7F0472649D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7D1CFDAF-567D-4829-B608-4593C0ACE2FB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8332EAEA-25F2-406D-B059-D353B8750240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EFF21F-1858-4B94-B6EF-AB94BF50ED3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C052FB-BB65-4CB5-8E33-0E74C938CD38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58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6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픽업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>
            <a:off x="6001873" y="2226218"/>
            <a:ext cx="148218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1585249" y="1300791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픽업 버튼 클릭 </a:t>
            </a:r>
            <a:r>
              <a:rPr lang="en-US" altLang="ko-KR" sz="2000" b="1" dirty="0"/>
              <a:t>- &gt; </a:t>
            </a:r>
            <a:r>
              <a:rPr lang="ko-KR" altLang="en-US" sz="2000" b="1" dirty="0"/>
              <a:t>픽업 창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 flipH="1">
            <a:off x="7860983" y="2913377"/>
            <a:ext cx="1470336" cy="118086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8234377" y="1220584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주방 조리 완료 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08C25-FCC2-4172-8DB8-8FE0DF122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2" b="43477"/>
          <a:stretch/>
        </p:blipFill>
        <p:spPr>
          <a:xfrm>
            <a:off x="843587" y="1949344"/>
            <a:ext cx="1733871" cy="2629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1FD6F2-86DE-4AE1-8E32-41F6CDE66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85" y="1914057"/>
            <a:ext cx="2871970" cy="4336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0A2AB9-D448-4B19-89A5-D712C86C2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2" t="4025" r="33127" b="78964"/>
          <a:stretch/>
        </p:blipFill>
        <p:spPr>
          <a:xfrm>
            <a:off x="8088649" y="1724997"/>
            <a:ext cx="2871970" cy="10302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3FAE29-94AD-4552-A976-360E05C1CD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5294" r="74720" b="52175"/>
          <a:stretch/>
        </p:blipFill>
        <p:spPr>
          <a:xfrm>
            <a:off x="6777855" y="4332571"/>
            <a:ext cx="2166256" cy="20782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F2F2A8-0635-4333-A94A-697E98ABA8BD}"/>
              </a:ext>
            </a:extLst>
          </p:cNvPr>
          <p:cNvSpPr txBox="1"/>
          <p:nvPr/>
        </p:nvSpPr>
        <p:spPr>
          <a:xfrm>
            <a:off x="9176472" y="5456374"/>
            <a:ext cx="4100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카운터 테이블현황 판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픽업 버튼 색 변화</a:t>
            </a:r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C9876-78B9-4535-89FF-8157983021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9"/>
          <a:stretch/>
        </p:blipFill>
        <p:spPr>
          <a:xfrm>
            <a:off x="2897059" y="2913377"/>
            <a:ext cx="2876047" cy="2361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0D064-1905-4BDD-9266-A1A5649BE565}"/>
              </a:ext>
            </a:extLst>
          </p:cNvPr>
          <p:cNvSpPr txBox="1"/>
          <p:nvPr/>
        </p:nvSpPr>
        <p:spPr>
          <a:xfrm>
            <a:off x="965336" y="5431096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주문이 있을 경우 없을 경우에 따른 색 변화와</a:t>
            </a:r>
            <a:endParaRPr lang="en-US" altLang="ko-KR" sz="1600" b="1" dirty="0"/>
          </a:p>
          <a:p>
            <a:r>
              <a:rPr lang="ko-KR" altLang="en-US" sz="1600" b="1" dirty="0"/>
              <a:t>화면 갱신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0F4989-EBE5-42F0-A9B7-508682D091C0}"/>
              </a:ext>
            </a:extLst>
          </p:cNvPr>
          <p:cNvCxnSpPr/>
          <p:nvPr/>
        </p:nvCxnSpPr>
        <p:spPr>
          <a:xfrm flipH="1">
            <a:off x="2320119" y="4843802"/>
            <a:ext cx="347247" cy="369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B0C3DC4A-7AFC-4FC7-8FCB-69FB2664907C}"/>
              </a:ext>
            </a:extLst>
          </p:cNvPr>
          <p:cNvSpPr/>
          <p:nvPr/>
        </p:nvSpPr>
        <p:spPr>
          <a:xfrm>
            <a:off x="10026748" y="1882463"/>
            <a:ext cx="981638" cy="79961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Straight Arrow Connector 24">
            <a:extLst>
              <a:ext uri="{FF2B5EF4-FFF2-40B4-BE49-F238E27FC236}">
                <a16:creationId xmlns:a16="http://schemas.microsoft.com/office/drawing/2014/main" id="{246BC303-2973-4EFF-A4AA-0C3823189E34}"/>
              </a:ext>
            </a:extLst>
          </p:cNvPr>
          <p:cNvCxnSpPr>
            <a:cxnSpLocks/>
          </p:cNvCxnSpPr>
          <p:nvPr/>
        </p:nvCxnSpPr>
        <p:spPr>
          <a:xfrm flipH="1" flipV="1">
            <a:off x="10960619" y="2694195"/>
            <a:ext cx="387794" cy="41403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16E72FF-B548-425A-ABCF-133C9635B1AF}"/>
              </a:ext>
            </a:extLst>
          </p:cNvPr>
          <p:cNvSpPr txBox="1"/>
          <p:nvPr/>
        </p:nvSpPr>
        <p:spPr>
          <a:xfrm>
            <a:off x="10475364" y="3199600"/>
            <a:ext cx="174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  시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82882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>
            <a:extLst>
              <a:ext uri="{FF2B5EF4-FFF2-40B4-BE49-F238E27FC236}">
                <a16:creationId xmlns:a16="http://schemas.microsoft.com/office/drawing/2014/main" id="{B6DE0B53-4623-49F2-9F3D-BE6E74F2D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2" t="4025" r="33127" b="78964"/>
          <a:stretch/>
        </p:blipFill>
        <p:spPr>
          <a:xfrm>
            <a:off x="353909" y="493848"/>
            <a:ext cx="4853850" cy="1741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B5D066-5FEE-498C-A8E8-F803CD807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" r="57874" b="45360"/>
          <a:stretch/>
        </p:blipFill>
        <p:spPr>
          <a:xfrm>
            <a:off x="5455318" y="1463090"/>
            <a:ext cx="6151959" cy="5223091"/>
          </a:xfrm>
          <a:prstGeom prst="rect">
            <a:avLst/>
          </a:prstGeom>
        </p:spPr>
      </p:pic>
      <p:cxnSp>
        <p:nvCxnSpPr>
          <p:cNvPr id="6" name="Straight Arrow Connector 24">
            <a:extLst>
              <a:ext uri="{FF2B5EF4-FFF2-40B4-BE49-F238E27FC236}">
                <a16:creationId xmlns:a16="http://schemas.microsoft.com/office/drawing/2014/main" id="{6AD088A6-CB1C-42F0-B4D9-196FBCA75918}"/>
              </a:ext>
            </a:extLst>
          </p:cNvPr>
          <p:cNvCxnSpPr>
            <a:cxnSpLocks/>
          </p:cNvCxnSpPr>
          <p:nvPr/>
        </p:nvCxnSpPr>
        <p:spPr>
          <a:xfrm flipV="1">
            <a:off x="2658140" y="2407003"/>
            <a:ext cx="1260379" cy="12602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DE48AB-C718-4118-8D51-1A1B5565E3C0}"/>
              </a:ext>
            </a:extLst>
          </p:cNvPr>
          <p:cNvSpPr txBox="1"/>
          <p:nvPr/>
        </p:nvSpPr>
        <p:spPr>
          <a:xfrm>
            <a:off x="1230661" y="3839162"/>
            <a:ext cx="33945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  시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b="1" dirty="0"/>
              <a:t>주문 상태는 </a:t>
            </a:r>
            <a:endParaRPr lang="en-US" altLang="ko-KR" b="1" dirty="0"/>
          </a:p>
          <a:p>
            <a:r>
              <a:rPr lang="ko-KR" altLang="en-US" b="1" dirty="0"/>
              <a:t>조리 완료가 되며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주방 </a:t>
            </a:r>
            <a:r>
              <a:rPr lang="ko-KR" altLang="en-US" b="1" dirty="0" err="1"/>
              <a:t>대기열</a:t>
            </a:r>
            <a:r>
              <a:rPr lang="ko-KR" altLang="en-US" b="1" dirty="0"/>
              <a:t> 창에서</a:t>
            </a:r>
            <a:endParaRPr lang="en-US" altLang="ko-KR" b="1" dirty="0"/>
          </a:p>
          <a:p>
            <a:r>
              <a:rPr lang="ko-KR" altLang="en-US" b="1" dirty="0"/>
              <a:t>메뉴가 사라진다</a:t>
            </a:r>
            <a:endParaRPr lang="en-US" altLang="ko-KR" sz="28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F7BB83-98AC-49E7-87EE-B320929E5F9B}"/>
              </a:ext>
            </a:extLst>
          </p:cNvPr>
          <p:cNvSpPr/>
          <p:nvPr/>
        </p:nvSpPr>
        <p:spPr>
          <a:xfrm>
            <a:off x="3677448" y="691116"/>
            <a:ext cx="1616789" cy="15439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7598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E0873D-0B43-4A8E-BF1A-6D41F3ECB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" b="58217"/>
          <a:stretch/>
        </p:blipFill>
        <p:spPr>
          <a:xfrm>
            <a:off x="2466779" y="2339048"/>
            <a:ext cx="7258441" cy="4078459"/>
          </a:xfrm>
          <a:prstGeom prst="rect">
            <a:avLst/>
          </a:prstGeom>
        </p:spPr>
      </p:pic>
      <p:cxnSp>
        <p:nvCxnSpPr>
          <p:cNvPr id="6" name="Straight Arrow Connector 24">
            <a:extLst>
              <a:ext uri="{FF2B5EF4-FFF2-40B4-BE49-F238E27FC236}">
                <a16:creationId xmlns:a16="http://schemas.microsoft.com/office/drawing/2014/main" id="{D77B8E6B-9A97-4D53-91D1-D1F5A87E43C4}"/>
              </a:ext>
            </a:extLst>
          </p:cNvPr>
          <p:cNvCxnSpPr>
            <a:cxnSpLocks/>
          </p:cNvCxnSpPr>
          <p:nvPr/>
        </p:nvCxnSpPr>
        <p:spPr>
          <a:xfrm>
            <a:off x="2565161" y="816487"/>
            <a:ext cx="491544" cy="271352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633BCD-8A23-467E-8214-64A00D74C75D}"/>
              </a:ext>
            </a:extLst>
          </p:cNvPr>
          <p:cNvSpPr txBox="1"/>
          <p:nvPr/>
        </p:nvSpPr>
        <p:spPr>
          <a:xfrm>
            <a:off x="2961280" y="554877"/>
            <a:ext cx="5651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손님 테이블 오더기에서 </a:t>
            </a:r>
            <a:endParaRPr lang="en-US" altLang="ko-KR" sz="2800" b="1" dirty="0"/>
          </a:p>
          <a:p>
            <a:r>
              <a:rPr lang="ko-KR" altLang="en-US" sz="2800" b="1" dirty="0"/>
              <a:t>조리 완료라고 상태 변경이 된다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</a:t>
            </a:r>
            <a:endParaRPr lang="en-US" altLang="ko-KR" sz="28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782E1A2-C3D3-49E3-8077-B5CCC3B2024B}"/>
              </a:ext>
            </a:extLst>
          </p:cNvPr>
          <p:cNvSpPr/>
          <p:nvPr/>
        </p:nvSpPr>
        <p:spPr>
          <a:xfrm>
            <a:off x="2248311" y="3680135"/>
            <a:ext cx="1616789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031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24">
            <a:extLst>
              <a:ext uri="{FF2B5EF4-FFF2-40B4-BE49-F238E27FC236}">
                <a16:creationId xmlns:a16="http://schemas.microsoft.com/office/drawing/2014/main" id="{ED4A3D65-4E13-4EBC-B6BE-CDC34768F7BD}"/>
              </a:ext>
            </a:extLst>
          </p:cNvPr>
          <p:cNvCxnSpPr>
            <a:cxnSpLocks/>
          </p:cNvCxnSpPr>
          <p:nvPr/>
        </p:nvCxnSpPr>
        <p:spPr>
          <a:xfrm flipH="1">
            <a:off x="5571460" y="786807"/>
            <a:ext cx="1791700" cy="978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11C714-5E91-4FEF-9E8A-70E60985B053}"/>
              </a:ext>
            </a:extLst>
          </p:cNvPr>
          <p:cNvSpPr txBox="1"/>
          <p:nvPr/>
        </p:nvSpPr>
        <p:spPr>
          <a:xfrm>
            <a:off x="7363160" y="525197"/>
            <a:ext cx="3694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  시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1600" b="1" dirty="0"/>
              <a:t>픽업 창에서 </a:t>
            </a:r>
            <a:endParaRPr lang="en-US" altLang="ko-KR" sz="1600" b="1" dirty="0"/>
          </a:p>
          <a:p>
            <a:r>
              <a:rPr lang="ko-KR" altLang="en-US" sz="1600" b="1" dirty="0"/>
              <a:t>해당 메뉴가 지워진다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D20819-B801-41D2-9F17-726B5B518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64817"/>
          <a:stretch/>
        </p:blipFill>
        <p:spPr>
          <a:xfrm>
            <a:off x="0" y="323405"/>
            <a:ext cx="5380715" cy="33308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F31CF2-C3A6-41F2-A070-2D19F423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" b="56879"/>
          <a:stretch/>
        </p:blipFill>
        <p:spPr>
          <a:xfrm>
            <a:off x="6308651" y="3072808"/>
            <a:ext cx="5586807" cy="350100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93FAC86-43E7-4D30-AB4B-D034E9CE158B}"/>
              </a:ext>
            </a:extLst>
          </p:cNvPr>
          <p:cNvSpPr/>
          <p:nvPr/>
        </p:nvSpPr>
        <p:spPr>
          <a:xfrm>
            <a:off x="3763926" y="1543109"/>
            <a:ext cx="1616789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691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89E8C4-C18E-47F1-8681-CA91D0869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" b="56879"/>
          <a:stretch/>
        </p:blipFill>
        <p:spPr>
          <a:xfrm>
            <a:off x="509193" y="623155"/>
            <a:ext cx="5586807" cy="5353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49975-E340-41A5-BFFE-CD7991D3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6" y="623155"/>
            <a:ext cx="5454503" cy="55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59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5233246" y="110603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술 픽업시</a:t>
            </a:r>
            <a:endParaRPr lang="en-US" altLang="ko-KR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6AF75-CFA7-449C-B96E-E78A583D5129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3703FA-787F-4715-9582-368485207214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D24CA-070F-4A1F-8AD8-F6A1469C8CF3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57F7CA-F687-4EDD-914E-EA2EFE0942FE}"/>
              </a:ext>
            </a:extLst>
          </p:cNvPr>
          <p:cNvSpPr/>
          <p:nvPr/>
        </p:nvSpPr>
        <p:spPr>
          <a:xfrm>
            <a:off x="9978676" y="2703531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2914E835-2DA6-4A3F-91C9-FB8003ECDF63}"/>
              </a:ext>
            </a:extLst>
          </p:cNvPr>
          <p:cNvCxnSpPr>
            <a:cxnSpLocks/>
          </p:cNvCxnSpPr>
          <p:nvPr/>
        </p:nvCxnSpPr>
        <p:spPr>
          <a:xfrm flipH="1" flipV="1">
            <a:off x="10595364" y="3167500"/>
            <a:ext cx="586774" cy="3929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F388CE9-F73B-4A25-B1F8-1813EBF8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600" y="2179550"/>
            <a:ext cx="7210510" cy="5696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5889B7-06E7-43CD-9AD6-83397458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52" y="2179549"/>
            <a:ext cx="424874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40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6801C-9066-48B4-B411-D340742B2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08" y="2085587"/>
            <a:ext cx="3037451" cy="400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720CB-D19E-4540-813B-AF1746DA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54" y="2071519"/>
            <a:ext cx="3083440" cy="393958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4382834" y="1098669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모든 주문 픽업시 화면</a:t>
            </a:r>
            <a:endParaRPr lang="en-US" altLang="ko-KR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01390D-57A8-4878-9ACF-8F6FDBEDC62E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049C06-5489-4C50-8398-095AC6342414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2C5F5-818B-4F8F-8C68-3CEEF1040D81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8182311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2AEC407-7396-47F9-A4CC-DF259CFD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5" y="2094615"/>
            <a:ext cx="6645349" cy="4057910"/>
          </a:xfrm>
          <a:prstGeom prst="rect">
            <a:avLst/>
          </a:prstGeom>
        </p:spPr>
      </p:pic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62C76DF1-FCD4-4189-9CEA-D7FF42357F49}"/>
              </a:ext>
            </a:extLst>
          </p:cNvPr>
          <p:cNvSpPr/>
          <p:nvPr/>
        </p:nvSpPr>
        <p:spPr>
          <a:xfrm>
            <a:off x="237417" y="387422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9C5D111-6FBA-4108-8F01-FCD51201A6D8}"/>
              </a:ext>
            </a:extLst>
          </p:cNvPr>
          <p:cNvSpPr/>
          <p:nvPr/>
        </p:nvSpPr>
        <p:spPr>
          <a:xfrm flipV="1">
            <a:off x="2617330" y="387421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5BCAB-F3F8-4BD1-805E-845D7EE6230F}"/>
              </a:ext>
            </a:extLst>
          </p:cNvPr>
          <p:cNvSpPr/>
          <p:nvPr/>
        </p:nvSpPr>
        <p:spPr>
          <a:xfrm flipH="1" flipV="1">
            <a:off x="3052600" y="384389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F845486-0FB7-46C0-BD86-CA394A7C0AF3}"/>
              </a:ext>
            </a:extLst>
          </p:cNvPr>
          <p:cNvSpPr/>
          <p:nvPr/>
        </p:nvSpPr>
        <p:spPr>
          <a:xfrm flipH="1">
            <a:off x="2617332" y="387418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D8915-C339-4FDD-A20E-D4AB75800A7D}"/>
              </a:ext>
            </a:extLst>
          </p:cNvPr>
          <p:cNvSpPr txBox="1"/>
          <p:nvPr/>
        </p:nvSpPr>
        <p:spPr>
          <a:xfrm>
            <a:off x="3052599" y="456650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823A1-C350-4ACF-BA4A-01AD26747BC6}"/>
              </a:ext>
            </a:extLst>
          </p:cNvPr>
          <p:cNvSpPr txBox="1"/>
          <p:nvPr/>
        </p:nvSpPr>
        <p:spPr>
          <a:xfrm>
            <a:off x="416204" y="464229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35955249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2685693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버튼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" y="2312382"/>
            <a:ext cx="4797860" cy="335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373A3-97DF-421F-8418-36383949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50602" r="45075" b="27553"/>
          <a:stretch/>
        </p:blipFill>
        <p:spPr>
          <a:xfrm>
            <a:off x="7298741" y="2312382"/>
            <a:ext cx="4164037" cy="23715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21076D-34A7-42DE-8390-C8DF952B2A72}"/>
              </a:ext>
            </a:extLst>
          </p:cNvPr>
          <p:cNvCxnSpPr>
            <a:cxnSpLocks/>
          </p:cNvCxnSpPr>
          <p:nvPr/>
        </p:nvCxnSpPr>
        <p:spPr>
          <a:xfrm flipV="1">
            <a:off x="1622615" y="1826975"/>
            <a:ext cx="839231" cy="17097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6038831" y="3562667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141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2685693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버튼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" y="2312382"/>
            <a:ext cx="4797860" cy="335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373A3-97DF-421F-8418-36383949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50602" r="45075" b="27553"/>
          <a:stretch/>
        </p:blipFill>
        <p:spPr>
          <a:xfrm>
            <a:off x="7298741" y="2312382"/>
            <a:ext cx="4164037" cy="23715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21076D-34A7-42DE-8390-C8DF952B2A72}"/>
              </a:ext>
            </a:extLst>
          </p:cNvPr>
          <p:cNvCxnSpPr>
            <a:cxnSpLocks/>
          </p:cNvCxnSpPr>
          <p:nvPr/>
        </p:nvCxnSpPr>
        <p:spPr>
          <a:xfrm flipV="1">
            <a:off x="1622615" y="1826975"/>
            <a:ext cx="839231" cy="17097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6038831" y="3562667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5233-009A-4377-85A7-36F71BEFEA08}"/>
              </a:ext>
            </a:extLst>
          </p:cNvPr>
          <p:cNvSpPr txBox="1"/>
          <p:nvPr/>
        </p:nvSpPr>
        <p:spPr>
          <a:xfrm>
            <a:off x="7367104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스피너 조정 후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2E6FE-0448-4399-8806-0149ADCF0478}"/>
              </a:ext>
            </a:extLst>
          </p:cNvPr>
          <p:cNvCxnSpPr>
            <a:cxnSpLocks/>
          </p:cNvCxnSpPr>
          <p:nvPr/>
        </p:nvCxnSpPr>
        <p:spPr>
          <a:xfrm>
            <a:off x="8581292" y="2138289"/>
            <a:ext cx="365760" cy="9736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6803C9-A141-4F5C-9CBB-DE0A9E4C80B6}"/>
              </a:ext>
            </a:extLst>
          </p:cNvPr>
          <p:cNvSpPr txBox="1"/>
          <p:nvPr/>
        </p:nvSpPr>
        <p:spPr>
          <a:xfrm>
            <a:off x="8947052" y="5320947"/>
            <a:ext cx="102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클릭</a:t>
            </a:r>
            <a:endParaRPr lang="ko-KR" altLang="en-US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30534-C196-487A-B06E-75C2E18567AE}"/>
              </a:ext>
            </a:extLst>
          </p:cNvPr>
          <p:cNvCxnSpPr>
            <a:cxnSpLocks/>
          </p:cNvCxnSpPr>
          <p:nvPr/>
        </p:nvCxnSpPr>
        <p:spPr>
          <a:xfrm flipV="1">
            <a:off x="9380759" y="4708235"/>
            <a:ext cx="0" cy="612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6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995A456-2506-45F2-BFCA-636FBFF16B21}"/>
              </a:ext>
            </a:extLst>
          </p:cNvPr>
          <p:cNvSpPr/>
          <p:nvPr/>
        </p:nvSpPr>
        <p:spPr>
          <a:xfrm>
            <a:off x="617196" y="1166253"/>
            <a:ext cx="4031004" cy="88593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B8BD-2FB7-4AD1-B702-B955AD369131}"/>
              </a:ext>
            </a:extLst>
          </p:cNvPr>
          <p:cNvSpPr txBox="1"/>
          <p:nvPr/>
        </p:nvSpPr>
        <p:spPr>
          <a:xfrm>
            <a:off x="825623" y="1275114"/>
            <a:ext cx="6099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헌팅 포차 에서</a:t>
            </a:r>
            <a:r>
              <a:rPr lang="en-US" altLang="ko-KR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601D4-80F8-48CE-BBE1-E6D44D264B5B}"/>
              </a:ext>
            </a:extLst>
          </p:cNvPr>
          <p:cNvSpPr txBox="1"/>
          <p:nvPr/>
        </p:nvSpPr>
        <p:spPr>
          <a:xfrm>
            <a:off x="1177005" y="5499729"/>
            <a:ext cx="47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말걸기</a:t>
            </a:r>
            <a:r>
              <a:rPr lang="ko-KR" altLang="en-US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어려워</a:t>
            </a:r>
            <a:endParaRPr lang="en-US" altLang="ko-KR" sz="4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FACF3-EA22-4F47-B468-8688DFB1D78D}"/>
              </a:ext>
            </a:extLst>
          </p:cNvPr>
          <p:cNvSpPr txBox="1"/>
          <p:nvPr/>
        </p:nvSpPr>
        <p:spPr>
          <a:xfrm>
            <a:off x="6096000" y="5499729"/>
            <a:ext cx="47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어색한 분위기</a:t>
            </a:r>
            <a:endParaRPr lang="en-US" altLang="ko-KR" sz="4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0ECD2-706E-42EB-BA64-4EE66FDB2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35087" r="13214" b="8227"/>
          <a:stretch/>
        </p:blipFill>
        <p:spPr>
          <a:xfrm>
            <a:off x="1679252" y="2448573"/>
            <a:ext cx="3880608" cy="28815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EDB249-D94B-47C8-90B8-062A1EBBE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7" y="2274006"/>
            <a:ext cx="4656662" cy="33088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59EC-4669-4675-A3AF-D69F29727251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587B9A23-B0F8-4A4B-BA02-F0331E83375A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F97C5B6C-1CDC-4AE9-A8EF-010CEF1821F6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25C8A556-298F-4903-A1D4-FBE5B9680114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D548D-1335-4DB6-88BC-F112066DC95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0645E0-79AD-40A1-B27C-DA916C5DC79D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872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709504" y="143100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등록 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9" y="2492661"/>
            <a:ext cx="4466971" cy="312033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5189967" y="357832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5233-009A-4377-85A7-36F71BEFEA08}"/>
              </a:ext>
            </a:extLst>
          </p:cNvPr>
          <p:cNvSpPr txBox="1"/>
          <p:nvPr/>
        </p:nvSpPr>
        <p:spPr>
          <a:xfrm>
            <a:off x="7931254" y="1395249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등록 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20" y="2108563"/>
            <a:ext cx="5663045" cy="39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010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928039" y="1617770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테이블 호출 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3" y="2556834"/>
            <a:ext cx="4675654" cy="327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EC90-A222-47AD-9333-5ECC44888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1" t="-1024" b="49517"/>
          <a:stretch/>
        </p:blipFill>
        <p:spPr>
          <a:xfrm>
            <a:off x="8342066" y="1079823"/>
            <a:ext cx="1921895" cy="17154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 flipV="1">
            <a:off x="5972413" y="2653209"/>
            <a:ext cx="1987510" cy="4656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5712538" y="2070076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테이블 호출 클릭후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656086-3483-4C7C-B4C3-91CFE6A34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9" b="44169"/>
          <a:stretch/>
        </p:blipFill>
        <p:spPr>
          <a:xfrm>
            <a:off x="7762730" y="3832395"/>
            <a:ext cx="3278341" cy="229747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>
            <a:off x="9331148" y="3010205"/>
            <a:ext cx="0" cy="66514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9560316" y="3120990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호출 버튼 색 변화</a:t>
            </a:r>
          </a:p>
        </p:txBody>
      </p:sp>
    </p:spTree>
    <p:extLst>
      <p:ext uri="{BB962C8B-B14F-4D97-AF65-F5344CB8AC3E}">
        <p14:creationId xmlns:p14="http://schemas.microsoft.com/office/powerpoint/2010/main" val="2110188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3553130" y="1289638"/>
            <a:ext cx="508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 버튼 클릭 </a:t>
            </a:r>
            <a:r>
              <a:rPr lang="en-US" altLang="ko-KR" sz="2800" b="1" dirty="0"/>
              <a:t>- &gt; </a:t>
            </a:r>
            <a:r>
              <a:rPr lang="ko-KR" altLang="en-US" sz="2800" b="1" dirty="0"/>
              <a:t>결제 창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F46E3-37E0-426E-B528-B3EB7963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53" b="45376"/>
          <a:stretch/>
        </p:blipFill>
        <p:spPr>
          <a:xfrm>
            <a:off x="1496770" y="2149122"/>
            <a:ext cx="2502861" cy="3750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584E-AC8B-4EDA-822F-D313FBC086EB}"/>
              </a:ext>
            </a:extLst>
          </p:cNvPr>
          <p:cNvSpPr/>
          <p:nvPr/>
        </p:nvSpPr>
        <p:spPr>
          <a:xfrm>
            <a:off x="1496770" y="4600135"/>
            <a:ext cx="1259354" cy="1299397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/>
          <p:nvPr/>
        </p:nvCxnSpPr>
        <p:spPr>
          <a:xfrm flipV="1">
            <a:off x="3734083" y="4507476"/>
            <a:ext cx="1842868" cy="40214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A7AF2D5-6D3E-404A-9464-59B7349B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0741"/>
            <a:ext cx="5256628" cy="39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21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7AF2D5-6D3E-404A-9464-59B7349B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7" y="2167945"/>
            <a:ext cx="4700083" cy="394907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3553129" y="1289638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 하기 클릭 </a:t>
            </a:r>
            <a:r>
              <a:rPr lang="en-US" altLang="ko-KR" sz="2800" b="1" dirty="0"/>
              <a:t>- &gt; </a:t>
            </a:r>
            <a:r>
              <a:rPr lang="ko-KR" altLang="en-US" sz="2800" b="1" dirty="0"/>
              <a:t>결제 수락 메세지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1CEC-572B-4DC5-B943-3F6474BB7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43983" r="28747" b="25074"/>
          <a:stretch/>
        </p:blipFill>
        <p:spPr>
          <a:xfrm>
            <a:off x="7591747" y="2677900"/>
            <a:ext cx="3990370" cy="21614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584E-AC8B-4EDA-822F-D313FBC086EB}"/>
              </a:ext>
            </a:extLst>
          </p:cNvPr>
          <p:cNvSpPr/>
          <p:nvPr/>
        </p:nvSpPr>
        <p:spPr>
          <a:xfrm>
            <a:off x="4426279" y="4510880"/>
            <a:ext cx="1259354" cy="1299397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>
            <a:cxnSpLocks/>
          </p:cNvCxnSpPr>
          <p:nvPr/>
        </p:nvCxnSpPr>
        <p:spPr>
          <a:xfrm flipV="1">
            <a:off x="5924276" y="3866363"/>
            <a:ext cx="1443826" cy="97298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4193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8163923" y="1551580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결제창 초기화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1CEC-572B-4DC5-B943-3F6474BB7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43983" r="28747" b="25074"/>
          <a:stretch/>
        </p:blipFill>
        <p:spPr>
          <a:xfrm>
            <a:off x="622145" y="2379158"/>
            <a:ext cx="3990370" cy="21614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>
            <a:cxnSpLocks/>
          </p:cNvCxnSpPr>
          <p:nvPr/>
        </p:nvCxnSpPr>
        <p:spPr>
          <a:xfrm flipV="1">
            <a:off x="5088450" y="3746763"/>
            <a:ext cx="1308556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21E653-3855-4BA4-9A2B-4AEA47F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41" y="2379158"/>
            <a:ext cx="5032048" cy="3780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58844C-6AC3-4BD8-8550-2393D5B6A50B}"/>
              </a:ext>
            </a:extLst>
          </p:cNvPr>
          <p:cNvSpPr txBox="1"/>
          <p:nvPr/>
        </p:nvSpPr>
        <p:spPr>
          <a:xfrm>
            <a:off x="1858124" y="1602121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결제 처리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6CD62-D30D-4675-B7C0-B726A5828BA2}"/>
              </a:ext>
            </a:extLst>
          </p:cNvPr>
          <p:cNvSpPr txBox="1"/>
          <p:nvPr/>
        </p:nvSpPr>
        <p:spPr>
          <a:xfrm>
            <a:off x="2242982" y="5320947"/>
            <a:ext cx="102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클릭</a:t>
            </a:r>
            <a:endParaRPr lang="ko-KR" altLang="en-US" sz="2800" b="1" dirty="0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778FB6A6-DC47-447E-B1C6-FC2DC36F5D78}"/>
              </a:ext>
            </a:extLst>
          </p:cNvPr>
          <p:cNvCxnSpPr>
            <a:cxnSpLocks/>
          </p:cNvCxnSpPr>
          <p:nvPr/>
        </p:nvCxnSpPr>
        <p:spPr>
          <a:xfrm flipV="1">
            <a:off x="2676689" y="4708235"/>
            <a:ext cx="0" cy="612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16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CCDB2-979F-4F4F-A1C7-73EDBEA38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31" b="91491"/>
          <a:stretch/>
        </p:blipFill>
        <p:spPr>
          <a:xfrm>
            <a:off x="1113138" y="1846843"/>
            <a:ext cx="3393918" cy="112357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CE45F-2102-4984-B6B4-BE8D61C2F6BC}"/>
              </a:ext>
            </a:extLst>
          </p:cNvPr>
          <p:cNvSpPr txBox="1"/>
          <p:nvPr/>
        </p:nvSpPr>
        <p:spPr>
          <a:xfrm>
            <a:off x="6648780" y="2090045"/>
            <a:ext cx="440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관리자 메뉴 바 버튼 클릭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BE009C1-C002-4527-9D59-331B7C31BB98}"/>
              </a:ext>
            </a:extLst>
          </p:cNvPr>
          <p:cNvCxnSpPr>
            <a:cxnSpLocks/>
          </p:cNvCxnSpPr>
          <p:nvPr/>
        </p:nvCxnSpPr>
        <p:spPr>
          <a:xfrm>
            <a:off x="4908957" y="2351655"/>
            <a:ext cx="149653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DB21543B-D9C4-4BFE-A392-82A3FD1D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5"/>
          <a:stretch/>
        </p:blipFill>
        <p:spPr>
          <a:xfrm>
            <a:off x="647549" y="4065597"/>
            <a:ext cx="10896902" cy="2792403"/>
          </a:xfrm>
          <a:prstGeom prst="rect">
            <a:avLst/>
          </a:prstGeom>
        </p:spPr>
      </p:pic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106357AC-0AE0-4829-B846-F6E4068A933E}"/>
              </a:ext>
            </a:extLst>
          </p:cNvPr>
          <p:cNvCxnSpPr>
            <a:cxnSpLocks/>
          </p:cNvCxnSpPr>
          <p:nvPr/>
        </p:nvCxnSpPr>
        <p:spPr>
          <a:xfrm flipV="1">
            <a:off x="1113138" y="3121610"/>
            <a:ext cx="215932" cy="1289025"/>
          </a:xfrm>
          <a:prstGeom prst="straightConnector1">
            <a:avLst/>
          </a:prstGeom>
          <a:ln w="31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286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D36D4F-25AE-44C6-8852-B56C0F03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78" y="1478298"/>
            <a:ext cx="4405241" cy="4424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AD342-5F44-4ACC-88FA-111AF8770A0F}"/>
              </a:ext>
            </a:extLst>
          </p:cNvPr>
          <p:cNvSpPr txBox="1"/>
          <p:nvPr/>
        </p:nvSpPr>
        <p:spPr>
          <a:xfrm>
            <a:off x="5482506" y="145083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비밀번호 입력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75ED1-F5F2-46B1-ABD8-5A32972DE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223181" y="3044087"/>
            <a:ext cx="3067273" cy="314348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9D214D7-C78E-4E9C-AA4D-E33657750BB1}"/>
              </a:ext>
            </a:extLst>
          </p:cNvPr>
          <p:cNvSpPr/>
          <p:nvPr/>
        </p:nvSpPr>
        <p:spPr>
          <a:xfrm>
            <a:off x="6279060" y="4171106"/>
            <a:ext cx="757370" cy="379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BE1856-090D-4B71-99E1-1E17C73DE5B0}"/>
              </a:ext>
            </a:extLst>
          </p:cNvPr>
          <p:cNvCxnSpPr/>
          <p:nvPr/>
        </p:nvCxnSpPr>
        <p:spPr>
          <a:xfrm>
            <a:off x="7453075" y="2159481"/>
            <a:ext cx="534572" cy="389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AAD91B-882F-4E1B-8E93-632DBA5C769B}"/>
              </a:ext>
            </a:extLst>
          </p:cNvPr>
          <p:cNvSpPr txBox="1"/>
          <p:nvPr/>
        </p:nvSpPr>
        <p:spPr>
          <a:xfrm>
            <a:off x="8344412" y="2354476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관리자 메인화면</a:t>
            </a:r>
          </a:p>
        </p:txBody>
      </p:sp>
    </p:spTree>
    <p:extLst>
      <p:ext uri="{BB962C8B-B14F-4D97-AF65-F5344CB8AC3E}">
        <p14:creationId xmlns:p14="http://schemas.microsoft.com/office/powerpoint/2010/main" val="1898223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DD6A7D-B051-40CF-A85D-8F44011F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16" y="1363781"/>
            <a:ext cx="4741669" cy="47629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입력 오류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49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변경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96659A-ADCC-40A9-AA24-34026669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73" y="3742588"/>
            <a:ext cx="6444340" cy="1054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1513D-B44E-41C5-B588-39149AED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19103" y="2162989"/>
            <a:ext cx="3596454" cy="36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D1A17-120E-45E3-8821-B3A186396254}"/>
              </a:ext>
            </a:extLst>
          </p:cNvPr>
          <p:cNvSpPr txBox="1"/>
          <p:nvPr/>
        </p:nvSpPr>
        <p:spPr>
          <a:xfrm>
            <a:off x="1039873" y="1266165"/>
            <a:ext cx="3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B4E3F5-BECD-446F-BB9C-495D67F53135}"/>
              </a:ext>
            </a:extLst>
          </p:cNvPr>
          <p:cNvCxnSpPr>
            <a:cxnSpLocks/>
          </p:cNvCxnSpPr>
          <p:nvPr/>
        </p:nvCxnSpPr>
        <p:spPr>
          <a:xfrm>
            <a:off x="2608820" y="1915220"/>
            <a:ext cx="8510" cy="31350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98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변경 오류</a:t>
            </a:r>
            <a:endParaRPr lang="en-US" altLang="ko-KR" sz="28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A1513D-B44E-41C5-B588-39149AED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19103" y="2162989"/>
            <a:ext cx="3596454" cy="36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D1A17-120E-45E3-8821-B3A186396254}"/>
              </a:ext>
            </a:extLst>
          </p:cNvPr>
          <p:cNvSpPr txBox="1"/>
          <p:nvPr/>
        </p:nvSpPr>
        <p:spPr>
          <a:xfrm>
            <a:off x="1039873" y="1266165"/>
            <a:ext cx="3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B4E3F5-BECD-446F-BB9C-495D67F53135}"/>
              </a:ext>
            </a:extLst>
          </p:cNvPr>
          <p:cNvCxnSpPr>
            <a:cxnSpLocks/>
          </p:cNvCxnSpPr>
          <p:nvPr/>
        </p:nvCxnSpPr>
        <p:spPr>
          <a:xfrm>
            <a:off x="2608820" y="1915220"/>
            <a:ext cx="8510" cy="31350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E4BE76-FFFD-4014-882E-FDCDEF17B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60" y="3711427"/>
            <a:ext cx="6825100" cy="11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DD13DB1-D85F-4F84-8574-8D26B3388C91}"/>
              </a:ext>
            </a:extLst>
          </p:cNvPr>
          <p:cNvSpPr/>
          <p:nvPr/>
        </p:nvSpPr>
        <p:spPr>
          <a:xfrm>
            <a:off x="1805796" y="1153640"/>
            <a:ext cx="8783600" cy="3668077"/>
          </a:xfrm>
          <a:custGeom>
            <a:avLst/>
            <a:gdLst>
              <a:gd name="connsiteX0" fmla="*/ 686570 w 8783600"/>
              <a:gd name="connsiteY0" fmla="*/ 0 h 3668077"/>
              <a:gd name="connsiteX1" fmla="*/ 8097031 w 8783600"/>
              <a:gd name="connsiteY1" fmla="*/ 0 h 3668077"/>
              <a:gd name="connsiteX2" fmla="*/ 8783600 w 8783600"/>
              <a:gd name="connsiteY2" fmla="*/ 686569 h 3668077"/>
              <a:gd name="connsiteX3" fmla="*/ 8783600 w 8783600"/>
              <a:gd name="connsiteY3" fmla="*/ 2618534 h 3668077"/>
              <a:gd name="connsiteX4" fmla="*/ 8097031 w 8783600"/>
              <a:gd name="connsiteY4" fmla="*/ 3305103 h 3668077"/>
              <a:gd name="connsiteX5" fmla="*/ 4872041 w 8783600"/>
              <a:gd name="connsiteY5" fmla="*/ 3305103 h 3668077"/>
              <a:gd name="connsiteX6" fmla="*/ 4872041 w 8783600"/>
              <a:gd name="connsiteY6" fmla="*/ 3627575 h 3668077"/>
              <a:gd name="connsiteX7" fmla="*/ 4528045 w 8783600"/>
              <a:gd name="connsiteY7" fmla="*/ 3305103 h 3668077"/>
              <a:gd name="connsiteX8" fmla="*/ 4010602 w 8783600"/>
              <a:gd name="connsiteY8" fmla="*/ 3305103 h 3668077"/>
              <a:gd name="connsiteX9" fmla="*/ 3682971 w 8783600"/>
              <a:gd name="connsiteY9" fmla="*/ 3668077 h 3668077"/>
              <a:gd name="connsiteX10" fmla="*/ 3623401 w 8783600"/>
              <a:gd name="connsiteY10" fmla="*/ 3305103 h 3668077"/>
              <a:gd name="connsiteX11" fmla="*/ 686570 w 8783600"/>
              <a:gd name="connsiteY11" fmla="*/ 3305103 h 3668077"/>
              <a:gd name="connsiteX12" fmla="*/ 0 w 8783600"/>
              <a:gd name="connsiteY12" fmla="*/ 2618534 h 3668077"/>
              <a:gd name="connsiteX13" fmla="*/ 0 w 8783600"/>
              <a:gd name="connsiteY13" fmla="*/ 686569 h 3668077"/>
              <a:gd name="connsiteX14" fmla="*/ 686570 w 8783600"/>
              <a:gd name="connsiteY14" fmla="*/ 0 h 366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83600" h="3668077">
                <a:moveTo>
                  <a:pt x="686570" y="0"/>
                </a:moveTo>
                <a:lnTo>
                  <a:pt x="8097031" y="0"/>
                </a:lnTo>
                <a:cubicBezTo>
                  <a:pt x="8476213" y="0"/>
                  <a:pt x="8783600" y="307387"/>
                  <a:pt x="8783600" y="686569"/>
                </a:cubicBezTo>
                <a:lnTo>
                  <a:pt x="8783600" y="2618534"/>
                </a:lnTo>
                <a:cubicBezTo>
                  <a:pt x="8783600" y="2997716"/>
                  <a:pt x="8476213" y="3305103"/>
                  <a:pt x="8097031" y="3305103"/>
                </a:cubicBezTo>
                <a:lnTo>
                  <a:pt x="4872041" y="3305103"/>
                </a:lnTo>
                <a:lnTo>
                  <a:pt x="4872041" y="3627575"/>
                </a:lnTo>
                <a:lnTo>
                  <a:pt x="4528045" y="3305103"/>
                </a:lnTo>
                <a:lnTo>
                  <a:pt x="4010602" y="3305103"/>
                </a:lnTo>
                <a:lnTo>
                  <a:pt x="3682971" y="3668077"/>
                </a:lnTo>
                <a:lnTo>
                  <a:pt x="3623401" y="3305103"/>
                </a:lnTo>
                <a:lnTo>
                  <a:pt x="686570" y="3305103"/>
                </a:lnTo>
                <a:cubicBezTo>
                  <a:pt x="307387" y="3305103"/>
                  <a:pt x="0" y="2997716"/>
                  <a:pt x="0" y="2618534"/>
                </a:cubicBezTo>
                <a:lnTo>
                  <a:pt x="0" y="686569"/>
                </a:lnTo>
                <a:cubicBezTo>
                  <a:pt x="0" y="307387"/>
                  <a:pt x="307387" y="0"/>
                  <a:pt x="686570" y="0"/>
                </a:cubicBezTo>
                <a:close/>
              </a:path>
            </a:pathLst>
          </a:custGeom>
          <a:solidFill>
            <a:srgbClr val="82CD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B8BD-2FB7-4AD1-B702-B955AD369131}"/>
              </a:ext>
            </a:extLst>
          </p:cNvPr>
          <p:cNvSpPr txBox="1"/>
          <p:nvPr/>
        </p:nvSpPr>
        <p:spPr>
          <a:xfrm>
            <a:off x="2470150" y="1319249"/>
            <a:ext cx="7251700" cy="277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옆 테이블과 </a:t>
            </a:r>
            <a:r>
              <a:rPr lang="ko-KR" altLang="en-US" sz="4000" b="1" spc="3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쉽게 소통</a:t>
            </a:r>
            <a:r>
              <a:rPr lang="ko-KR" altLang="en-US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하면서</a:t>
            </a:r>
            <a:endParaRPr lang="en-US" altLang="ko-KR" sz="40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b="1" spc="3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어색한 분위기</a:t>
            </a:r>
            <a:r>
              <a:rPr lang="ko-KR" altLang="en-US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</a:t>
            </a:r>
            <a:endParaRPr lang="en-US" altLang="ko-KR" sz="40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풀어줄 수 있는게 없을까 </a:t>
            </a:r>
            <a:r>
              <a:rPr lang="en-US" altLang="ko-KR" sz="40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F5E417A8-BC20-4F67-B549-1BAA4C4F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t="50118" r="53224" b="2886"/>
          <a:stretch/>
        </p:blipFill>
        <p:spPr>
          <a:xfrm>
            <a:off x="4537051" y="4851343"/>
            <a:ext cx="1378484" cy="1639171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54D58066-E467-4A93-AD94-B3E6633B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7" t="50518" r="22338"/>
          <a:stretch/>
        </p:blipFill>
        <p:spPr>
          <a:xfrm>
            <a:off x="6055465" y="4875001"/>
            <a:ext cx="1431011" cy="1725966"/>
          </a:xfrm>
          <a:prstGeom prst="rect">
            <a:avLst/>
          </a:prstGeom>
        </p:spPr>
      </p:pic>
      <p:pic>
        <p:nvPicPr>
          <p:cNvPr id="7" name="그래픽 6" descr="채우기 없는 혼란스러운 얼굴">
            <a:extLst>
              <a:ext uri="{FF2B5EF4-FFF2-40B4-BE49-F238E27FC236}">
                <a16:creationId xmlns:a16="http://schemas.microsoft.com/office/drawing/2014/main" id="{6627EEDD-0D25-411D-8DCE-43EA9F8B82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177" t="27884" r="24488" b="27043"/>
          <a:stretch/>
        </p:blipFill>
        <p:spPr>
          <a:xfrm>
            <a:off x="4992454" y="5434670"/>
            <a:ext cx="467678" cy="410635"/>
          </a:xfrm>
          <a:prstGeom prst="rect">
            <a:avLst/>
          </a:prstGeom>
        </p:spPr>
      </p:pic>
      <p:pic>
        <p:nvPicPr>
          <p:cNvPr id="36" name="그래픽 35" descr="채우기 없는 혼란스러운 얼굴">
            <a:extLst>
              <a:ext uri="{FF2B5EF4-FFF2-40B4-BE49-F238E27FC236}">
                <a16:creationId xmlns:a16="http://schemas.microsoft.com/office/drawing/2014/main" id="{5F35FF5C-6621-4C22-B4B7-AE54A96C0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177" t="27884" r="24488" b="27043"/>
          <a:stretch/>
        </p:blipFill>
        <p:spPr>
          <a:xfrm>
            <a:off x="6495526" y="5408096"/>
            <a:ext cx="467678" cy="4106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8437FC-9C1C-4FC3-997E-7B3C279E5546}"/>
              </a:ext>
            </a:extLst>
          </p:cNvPr>
          <p:cNvSpPr txBox="1"/>
          <p:nvPr/>
        </p:nvSpPr>
        <p:spPr>
          <a:xfrm rot="20443673">
            <a:off x="4152665" y="4304462"/>
            <a:ext cx="509246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2C8B5-043D-476F-A58C-0DB99A895F63}"/>
              </a:ext>
            </a:extLst>
          </p:cNvPr>
          <p:cNvSpPr txBox="1"/>
          <p:nvPr/>
        </p:nvSpPr>
        <p:spPr>
          <a:xfrm rot="20074898">
            <a:off x="3889904" y="4821844"/>
            <a:ext cx="509246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387630-2EDC-4C78-8A8E-30323CC2F153}"/>
              </a:ext>
            </a:extLst>
          </p:cNvPr>
          <p:cNvSpPr txBox="1"/>
          <p:nvPr/>
        </p:nvSpPr>
        <p:spPr>
          <a:xfrm rot="1409127">
            <a:off x="7402954" y="4377833"/>
            <a:ext cx="509246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CC4745-0D4B-4FD3-815A-49BF9323E49E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A5E56919-0E51-45D8-8667-8EB03334537F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EE03F227-F1AF-4DA2-8E81-A00FB173E496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7B6FAC8F-FD57-4176-8EB4-5D0728F871D8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868CD5-8FF6-4B09-8E71-ABFC4C70A210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B9CEC5-5721-4F65-9826-C565D1F5D88B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4465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6A8B-FD3F-4CD2-9463-087DE48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80397" y="2152272"/>
            <a:ext cx="3900716" cy="399764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264955" y="126616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7646BE-E8C7-46CB-B738-D8F9FDA164D3}"/>
              </a:ext>
            </a:extLst>
          </p:cNvPr>
          <p:cNvCxnSpPr>
            <a:cxnSpLocks/>
          </p:cNvCxnSpPr>
          <p:nvPr/>
        </p:nvCxnSpPr>
        <p:spPr>
          <a:xfrm>
            <a:off x="2833902" y="1915220"/>
            <a:ext cx="0" cy="7857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5383829" y="3636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F01444-042B-4A9E-A166-578D760C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8" y="2308108"/>
            <a:ext cx="5064962" cy="2948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8150447" y="157665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창 </a:t>
            </a:r>
          </a:p>
        </p:txBody>
      </p:sp>
    </p:spTree>
    <p:extLst>
      <p:ext uri="{BB962C8B-B14F-4D97-AF65-F5344CB8AC3E}">
        <p14:creationId xmlns:p14="http://schemas.microsoft.com/office/powerpoint/2010/main" val="4883306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E56A9-A79C-46F1-A3C4-67DB162B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9" y="1878868"/>
            <a:ext cx="5324951" cy="3100264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7292055" y="1355648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메뉴추가 버튼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8B356-05C7-44C0-9C74-52415A8E1011}"/>
              </a:ext>
            </a:extLst>
          </p:cNvPr>
          <p:cNvSpPr txBox="1"/>
          <p:nvPr/>
        </p:nvSpPr>
        <p:spPr>
          <a:xfrm>
            <a:off x="1999265" y="122597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창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C2E2C-DA43-4310-85AC-DD514CCFCE49}"/>
              </a:ext>
            </a:extLst>
          </p:cNvPr>
          <p:cNvCxnSpPr>
            <a:cxnSpLocks/>
          </p:cNvCxnSpPr>
          <p:nvPr/>
        </p:nvCxnSpPr>
        <p:spPr>
          <a:xfrm flipH="1">
            <a:off x="5648629" y="1734117"/>
            <a:ext cx="1346203" cy="7380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1362ED-DD47-46FC-9668-19EA2942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11" y="3992512"/>
            <a:ext cx="4965045" cy="20576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0154FB-D481-4AAA-A037-981829917BC9}"/>
              </a:ext>
            </a:extLst>
          </p:cNvPr>
          <p:cNvCxnSpPr>
            <a:cxnSpLocks/>
          </p:cNvCxnSpPr>
          <p:nvPr/>
        </p:nvCxnSpPr>
        <p:spPr>
          <a:xfrm>
            <a:off x="6150459" y="4097053"/>
            <a:ext cx="844373" cy="6199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A800D6-A0E2-4217-9AAA-5EE4DCEC5E15}"/>
              </a:ext>
            </a:extLst>
          </p:cNvPr>
          <p:cNvSpPr txBox="1"/>
          <p:nvPr/>
        </p:nvSpPr>
        <p:spPr>
          <a:xfrm>
            <a:off x="8495910" y="333297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메뉴추가 </a:t>
            </a:r>
            <a:r>
              <a:rPr lang="ko-KR" altLang="en-US" sz="2800" b="1" dirty="0"/>
              <a:t>창</a:t>
            </a:r>
          </a:p>
        </p:txBody>
      </p:sp>
    </p:spTree>
    <p:extLst>
      <p:ext uri="{BB962C8B-B14F-4D97-AF65-F5344CB8AC3E}">
        <p14:creationId xmlns:p14="http://schemas.microsoft.com/office/powerpoint/2010/main" val="20948113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6215D-0FD0-4D4F-A12C-BA7BB091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8" y="1183728"/>
            <a:ext cx="5397833" cy="2237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1E39C-C336-4F04-9DE7-26128B352F43}"/>
              </a:ext>
            </a:extLst>
          </p:cNvPr>
          <p:cNvSpPr txBox="1"/>
          <p:nvPr/>
        </p:nvSpPr>
        <p:spPr>
          <a:xfrm>
            <a:off x="7356070" y="1619026"/>
            <a:ext cx="3627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메뉴이름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가격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카테고리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이미지 업로드 후 확인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C7556-6973-48ED-B4A0-69BF5DAB7CE0}"/>
              </a:ext>
            </a:extLst>
          </p:cNvPr>
          <p:cNvCxnSpPr>
            <a:cxnSpLocks/>
          </p:cNvCxnSpPr>
          <p:nvPr/>
        </p:nvCxnSpPr>
        <p:spPr>
          <a:xfrm>
            <a:off x="6257973" y="3128869"/>
            <a:ext cx="692573" cy="6611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023D093-D9A6-4F8F-AA9A-2C401BC1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4" y="4023360"/>
            <a:ext cx="537038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100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1E39C-C336-4F04-9DE7-26128B352F43}"/>
              </a:ext>
            </a:extLst>
          </p:cNvPr>
          <p:cNvSpPr txBox="1"/>
          <p:nvPr/>
        </p:nvSpPr>
        <p:spPr>
          <a:xfrm>
            <a:off x="7987645" y="169342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메뉴 추가 후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C7556-6973-48ED-B4A0-69BF5DAB7CE0}"/>
              </a:ext>
            </a:extLst>
          </p:cNvPr>
          <p:cNvCxnSpPr>
            <a:cxnSpLocks/>
          </p:cNvCxnSpPr>
          <p:nvPr/>
        </p:nvCxnSpPr>
        <p:spPr>
          <a:xfrm>
            <a:off x="5387289" y="1924256"/>
            <a:ext cx="126491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6CF26B-AFCB-4A55-A0A9-D04C1F4F6FB9}"/>
              </a:ext>
            </a:extLst>
          </p:cNvPr>
          <p:cNvSpPr txBox="1"/>
          <p:nvPr/>
        </p:nvSpPr>
        <p:spPr>
          <a:xfrm>
            <a:off x="1952571" y="169342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메뉴 추가 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13B78E-A74F-442C-B8B2-D1F1EBF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8" y="2763774"/>
            <a:ext cx="4724578" cy="2749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00F9CB-BEC7-43D5-9E5E-29C20D3C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12" y="2763774"/>
            <a:ext cx="4608501" cy="27919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2561EC6-344F-4B21-A858-28248F7B0686}"/>
              </a:ext>
            </a:extLst>
          </p:cNvPr>
          <p:cNvSpPr/>
          <p:nvPr/>
        </p:nvSpPr>
        <p:spPr>
          <a:xfrm>
            <a:off x="6281118" y="4944614"/>
            <a:ext cx="2884145" cy="318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201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550D8-B13A-476D-9C03-487EA7DD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32" y="2655430"/>
            <a:ext cx="7045065" cy="2931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공백</a:t>
            </a:r>
          </a:p>
        </p:txBody>
      </p:sp>
    </p:spTree>
    <p:extLst>
      <p:ext uri="{BB962C8B-B14F-4D97-AF65-F5344CB8AC3E}">
        <p14:creationId xmlns:p14="http://schemas.microsoft.com/office/powerpoint/2010/main" val="23928383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466993" y="1379270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7622298" y="137415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이름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3E489-DA2E-4B0B-B2F7-BB45CC02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8" y="3122924"/>
            <a:ext cx="4985790" cy="2389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BF4B3-F385-4B44-93EA-CEE9141C0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38" y="3089671"/>
            <a:ext cx="5011215" cy="2389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4935C-E199-4810-A901-DFCD0C771213}"/>
              </a:ext>
            </a:extLst>
          </p:cNvPr>
          <p:cNvSpPr txBox="1"/>
          <p:nvPr/>
        </p:nvSpPr>
        <p:spPr>
          <a:xfrm>
            <a:off x="2489000" y="225309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6</a:t>
            </a:r>
            <a:r>
              <a:rPr lang="ko-KR" altLang="en-US" sz="2800" b="1" dirty="0"/>
              <a:t>글자 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8580F-3FAC-408E-8744-2AE682DB307D}"/>
              </a:ext>
            </a:extLst>
          </p:cNvPr>
          <p:cNvSpPr txBox="1"/>
          <p:nvPr/>
        </p:nvSpPr>
        <p:spPr>
          <a:xfrm>
            <a:off x="8318668" y="22510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특수문자</a:t>
            </a:r>
          </a:p>
        </p:txBody>
      </p:sp>
    </p:spTree>
    <p:extLst>
      <p:ext uri="{BB962C8B-B14F-4D97-AF65-F5344CB8AC3E}">
        <p14:creationId xmlns:p14="http://schemas.microsoft.com/office/powerpoint/2010/main" val="40847160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가격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35BD4-B700-4351-A88E-80C5F214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15" y="2522550"/>
            <a:ext cx="7875170" cy="32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674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이미지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EE689-3655-4996-BE88-66CB88C5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93" y="2430836"/>
            <a:ext cx="7912229" cy="32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837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2920217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7769629" y="16103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중복된이름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58BDB4-03B0-4AE4-82DB-FD75E812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8" y="2610388"/>
            <a:ext cx="5324951" cy="310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5167-0D0F-4D43-A9FB-48183923D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01" y="2851363"/>
            <a:ext cx="5324951" cy="23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622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E56A9-A79C-46F1-A3C4-67DB162B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9" y="1104110"/>
            <a:ext cx="5324951" cy="3100264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7076554" y="2241053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메뉴수정 버튼 클릭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62ED-DD47-46FC-9668-19EA2942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28" y="4115798"/>
            <a:ext cx="4965045" cy="20576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0154FB-D481-4AAA-A037-981829917BC9}"/>
              </a:ext>
            </a:extLst>
          </p:cNvPr>
          <p:cNvCxnSpPr>
            <a:cxnSpLocks/>
          </p:cNvCxnSpPr>
          <p:nvPr/>
        </p:nvCxnSpPr>
        <p:spPr>
          <a:xfrm>
            <a:off x="6150459" y="4097053"/>
            <a:ext cx="844373" cy="6199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A800D6-A0E2-4217-9AAA-5EE4DCEC5E15}"/>
              </a:ext>
            </a:extLst>
          </p:cNvPr>
          <p:cNvSpPr txBox="1"/>
          <p:nvPr/>
        </p:nvSpPr>
        <p:spPr>
          <a:xfrm>
            <a:off x="8226916" y="332159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메뉴수정 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08B66-A629-4231-8FF7-98913756181D}"/>
              </a:ext>
            </a:extLst>
          </p:cNvPr>
          <p:cNvSpPr txBox="1"/>
          <p:nvPr/>
        </p:nvSpPr>
        <p:spPr>
          <a:xfrm>
            <a:off x="7076554" y="1435629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수정할 메뉴 선택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863755-9560-4905-9348-3B57FF50A0A7}"/>
              </a:ext>
            </a:extLst>
          </p:cNvPr>
          <p:cNvCxnSpPr>
            <a:cxnSpLocks/>
          </p:cNvCxnSpPr>
          <p:nvPr/>
        </p:nvCxnSpPr>
        <p:spPr>
          <a:xfrm flipV="1">
            <a:off x="3464006" y="1679552"/>
            <a:ext cx="3232216" cy="8460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4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DD13DB1-D85F-4F84-8574-8D26B3388C91}"/>
              </a:ext>
            </a:extLst>
          </p:cNvPr>
          <p:cNvSpPr/>
          <p:nvPr/>
        </p:nvSpPr>
        <p:spPr>
          <a:xfrm>
            <a:off x="1805796" y="1153640"/>
            <a:ext cx="8783600" cy="3668077"/>
          </a:xfrm>
          <a:custGeom>
            <a:avLst/>
            <a:gdLst>
              <a:gd name="connsiteX0" fmla="*/ 686570 w 8783600"/>
              <a:gd name="connsiteY0" fmla="*/ 0 h 3668077"/>
              <a:gd name="connsiteX1" fmla="*/ 8097031 w 8783600"/>
              <a:gd name="connsiteY1" fmla="*/ 0 h 3668077"/>
              <a:gd name="connsiteX2" fmla="*/ 8783600 w 8783600"/>
              <a:gd name="connsiteY2" fmla="*/ 686569 h 3668077"/>
              <a:gd name="connsiteX3" fmla="*/ 8783600 w 8783600"/>
              <a:gd name="connsiteY3" fmla="*/ 2618534 h 3668077"/>
              <a:gd name="connsiteX4" fmla="*/ 8097031 w 8783600"/>
              <a:gd name="connsiteY4" fmla="*/ 3305103 h 3668077"/>
              <a:gd name="connsiteX5" fmla="*/ 4872041 w 8783600"/>
              <a:gd name="connsiteY5" fmla="*/ 3305103 h 3668077"/>
              <a:gd name="connsiteX6" fmla="*/ 4872041 w 8783600"/>
              <a:gd name="connsiteY6" fmla="*/ 3627575 h 3668077"/>
              <a:gd name="connsiteX7" fmla="*/ 4528045 w 8783600"/>
              <a:gd name="connsiteY7" fmla="*/ 3305103 h 3668077"/>
              <a:gd name="connsiteX8" fmla="*/ 4010602 w 8783600"/>
              <a:gd name="connsiteY8" fmla="*/ 3305103 h 3668077"/>
              <a:gd name="connsiteX9" fmla="*/ 3682971 w 8783600"/>
              <a:gd name="connsiteY9" fmla="*/ 3668077 h 3668077"/>
              <a:gd name="connsiteX10" fmla="*/ 3623401 w 8783600"/>
              <a:gd name="connsiteY10" fmla="*/ 3305103 h 3668077"/>
              <a:gd name="connsiteX11" fmla="*/ 686570 w 8783600"/>
              <a:gd name="connsiteY11" fmla="*/ 3305103 h 3668077"/>
              <a:gd name="connsiteX12" fmla="*/ 0 w 8783600"/>
              <a:gd name="connsiteY12" fmla="*/ 2618534 h 3668077"/>
              <a:gd name="connsiteX13" fmla="*/ 0 w 8783600"/>
              <a:gd name="connsiteY13" fmla="*/ 686569 h 3668077"/>
              <a:gd name="connsiteX14" fmla="*/ 686570 w 8783600"/>
              <a:gd name="connsiteY14" fmla="*/ 0 h 366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83600" h="3668077">
                <a:moveTo>
                  <a:pt x="686570" y="0"/>
                </a:moveTo>
                <a:lnTo>
                  <a:pt x="8097031" y="0"/>
                </a:lnTo>
                <a:cubicBezTo>
                  <a:pt x="8476213" y="0"/>
                  <a:pt x="8783600" y="307387"/>
                  <a:pt x="8783600" y="686569"/>
                </a:cubicBezTo>
                <a:lnTo>
                  <a:pt x="8783600" y="2618534"/>
                </a:lnTo>
                <a:cubicBezTo>
                  <a:pt x="8783600" y="2997716"/>
                  <a:pt x="8476213" y="3305103"/>
                  <a:pt x="8097031" y="3305103"/>
                </a:cubicBezTo>
                <a:lnTo>
                  <a:pt x="4872041" y="3305103"/>
                </a:lnTo>
                <a:lnTo>
                  <a:pt x="4872041" y="3627575"/>
                </a:lnTo>
                <a:lnTo>
                  <a:pt x="4528045" y="3305103"/>
                </a:lnTo>
                <a:lnTo>
                  <a:pt x="4010602" y="3305103"/>
                </a:lnTo>
                <a:lnTo>
                  <a:pt x="3682971" y="3668077"/>
                </a:lnTo>
                <a:lnTo>
                  <a:pt x="3623401" y="3305103"/>
                </a:lnTo>
                <a:lnTo>
                  <a:pt x="686570" y="3305103"/>
                </a:lnTo>
                <a:cubicBezTo>
                  <a:pt x="307387" y="3305103"/>
                  <a:pt x="0" y="2997716"/>
                  <a:pt x="0" y="2618534"/>
                </a:cubicBezTo>
                <a:lnTo>
                  <a:pt x="0" y="686569"/>
                </a:lnTo>
                <a:cubicBezTo>
                  <a:pt x="0" y="307387"/>
                  <a:pt x="307387" y="0"/>
                  <a:pt x="686570" y="0"/>
                </a:cubicBezTo>
                <a:close/>
              </a:path>
            </a:pathLst>
          </a:custGeom>
          <a:solidFill>
            <a:srgbClr val="82CD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B8BD-2FB7-4AD1-B702-B955AD369131}"/>
              </a:ext>
            </a:extLst>
          </p:cNvPr>
          <p:cNvSpPr txBox="1"/>
          <p:nvPr/>
        </p:nvSpPr>
        <p:spPr>
          <a:xfrm>
            <a:off x="2429615" y="1439546"/>
            <a:ext cx="7251700" cy="234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pc="300" dirty="0">
                <a:ln>
                  <a:solidFill>
                    <a:schemeClr val="tx1"/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 임 </a:t>
            </a:r>
            <a:r>
              <a:rPr lang="en-US" altLang="ko-KR" sz="5400" b="1" spc="300" dirty="0">
                <a:ln>
                  <a:solidFill>
                    <a:schemeClr val="tx1"/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악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</a:t>
            </a: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</a:t>
            </a:r>
            <a:endParaRPr lang="en-US" altLang="ko-KR" sz="48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F5E417A8-BC20-4F67-B549-1BAA4C4FA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2" t="50118" r="53224" b="2886"/>
          <a:stretch/>
        </p:blipFill>
        <p:spPr>
          <a:xfrm>
            <a:off x="4537051" y="4851343"/>
            <a:ext cx="1378484" cy="1639171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54D58066-E467-4A93-AD94-B3E6633B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7" t="50518" r="22338"/>
          <a:stretch/>
        </p:blipFill>
        <p:spPr>
          <a:xfrm>
            <a:off x="6055465" y="4875001"/>
            <a:ext cx="1431011" cy="1725966"/>
          </a:xfrm>
          <a:prstGeom prst="rect">
            <a:avLst/>
          </a:prstGeom>
        </p:spPr>
      </p:pic>
      <p:pic>
        <p:nvPicPr>
          <p:cNvPr id="9" name="그래픽 8" descr="채우기 없는 놀란 얼굴">
            <a:extLst>
              <a:ext uri="{FF2B5EF4-FFF2-40B4-BE49-F238E27FC236}">
                <a16:creationId xmlns:a16="http://schemas.microsoft.com/office/drawing/2014/main" id="{A1D20B21-9F89-4415-85C0-277D1787BB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879" t="57841" r="36555" b="19272"/>
          <a:stretch/>
        </p:blipFill>
        <p:spPr>
          <a:xfrm>
            <a:off x="6590914" y="5623088"/>
            <a:ext cx="292067" cy="2424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8437FC-9C1C-4FC3-997E-7B3C279E5546}"/>
              </a:ext>
            </a:extLst>
          </p:cNvPr>
          <p:cNvSpPr txBox="1"/>
          <p:nvPr/>
        </p:nvSpPr>
        <p:spPr>
          <a:xfrm rot="20443673">
            <a:off x="4152665" y="4304462"/>
            <a:ext cx="509246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32C8B5-043D-476F-A58C-0DB99A895F63}"/>
              </a:ext>
            </a:extLst>
          </p:cNvPr>
          <p:cNvSpPr txBox="1"/>
          <p:nvPr/>
        </p:nvSpPr>
        <p:spPr>
          <a:xfrm rot="20074898">
            <a:off x="3889904" y="4821844"/>
            <a:ext cx="509246" cy="109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387630-2EDC-4C78-8A8E-30323CC2F153}"/>
              </a:ext>
            </a:extLst>
          </p:cNvPr>
          <p:cNvSpPr txBox="1"/>
          <p:nvPr/>
        </p:nvSpPr>
        <p:spPr>
          <a:xfrm rot="1409127">
            <a:off x="7402954" y="4377833"/>
            <a:ext cx="509246" cy="121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pic>
        <p:nvPicPr>
          <p:cNvPr id="20" name="그래픽 19" descr="채우기 없는 놀란 얼굴">
            <a:extLst>
              <a:ext uri="{FF2B5EF4-FFF2-40B4-BE49-F238E27FC236}">
                <a16:creationId xmlns:a16="http://schemas.microsoft.com/office/drawing/2014/main" id="{D4C8E234-332A-4C27-BE4D-A54B08C427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028" t="37340" r="24698" b="44783"/>
          <a:stretch/>
        </p:blipFill>
        <p:spPr>
          <a:xfrm>
            <a:off x="6494704" y="5442991"/>
            <a:ext cx="484489" cy="172286"/>
          </a:xfrm>
          <a:prstGeom prst="rect">
            <a:avLst/>
          </a:prstGeom>
        </p:spPr>
      </p:pic>
      <p:pic>
        <p:nvPicPr>
          <p:cNvPr id="23" name="그래픽 22" descr="채우기 없는 놀란 얼굴">
            <a:extLst>
              <a:ext uri="{FF2B5EF4-FFF2-40B4-BE49-F238E27FC236}">
                <a16:creationId xmlns:a16="http://schemas.microsoft.com/office/drawing/2014/main" id="{82A643B0-FCE5-4380-BB2C-953EA5850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879" t="57841" r="36555" b="19272"/>
          <a:stretch/>
        </p:blipFill>
        <p:spPr>
          <a:xfrm>
            <a:off x="5083555" y="5617511"/>
            <a:ext cx="292067" cy="242494"/>
          </a:xfrm>
          <a:prstGeom prst="rect">
            <a:avLst/>
          </a:prstGeom>
        </p:spPr>
      </p:pic>
      <p:pic>
        <p:nvPicPr>
          <p:cNvPr id="30" name="그래픽 29" descr="채우기 없는 놀란 얼굴">
            <a:extLst>
              <a:ext uri="{FF2B5EF4-FFF2-40B4-BE49-F238E27FC236}">
                <a16:creationId xmlns:a16="http://schemas.microsoft.com/office/drawing/2014/main" id="{1671A2ED-62BE-4759-90B8-A808A224AA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028" t="37340" r="24698" b="44783"/>
          <a:stretch/>
        </p:blipFill>
        <p:spPr>
          <a:xfrm>
            <a:off x="4987345" y="5441802"/>
            <a:ext cx="484489" cy="172286"/>
          </a:xfrm>
          <a:prstGeom prst="rect">
            <a:avLst/>
          </a:prstGeom>
        </p:spPr>
      </p:pic>
      <p:pic>
        <p:nvPicPr>
          <p:cNvPr id="4" name="그림 3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02F25817-5E37-4881-B8E1-1947823C0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20" y="1182482"/>
            <a:ext cx="2628935" cy="1630761"/>
          </a:xfrm>
          <a:prstGeom prst="rect">
            <a:avLst/>
          </a:prstGeom>
        </p:spPr>
      </p:pic>
      <p:pic>
        <p:nvPicPr>
          <p:cNvPr id="33" name="그림 32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F17B287F-DD5B-4855-B026-194B17D2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6124" y="1505344"/>
            <a:ext cx="1553154" cy="963441"/>
          </a:xfrm>
          <a:prstGeom prst="rect">
            <a:avLst/>
          </a:prstGeom>
        </p:spPr>
      </p:pic>
      <p:pic>
        <p:nvPicPr>
          <p:cNvPr id="34" name="그림 33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27B54C79-8568-47E2-B631-4B2FCED70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6645" y="2647538"/>
            <a:ext cx="1119893" cy="694684"/>
          </a:xfrm>
          <a:prstGeom prst="rect">
            <a:avLst/>
          </a:prstGeom>
        </p:spPr>
      </p:pic>
      <p:pic>
        <p:nvPicPr>
          <p:cNvPr id="35" name="그림 34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EF81D05C-4140-40F8-8445-97F8551A8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696" y="2933509"/>
            <a:ext cx="950028" cy="589314"/>
          </a:xfrm>
          <a:prstGeom prst="rect">
            <a:avLst/>
          </a:prstGeom>
        </p:spPr>
      </p:pic>
      <p:pic>
        <p:nvPicPr>
          <p:cNvPr id="40" name="그림 39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AE3C0F63-0D79-4F52-93CB-16D59DD7A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99" y="3636856"/>
            <a:ext cx="1157586" cy="71806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22A50F-ECB0-48EE-AEB5-1C623DFBFBAA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98BD26FA-863B-4620-89B1-6B3316867E6A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E78647B7-D1C2-4185-A17A-F2C5B7BEABDD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B0D82D6E-3F60-4EC8-9FEA-31BB9DAAB8E7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ACEA12-D39E-4C19-9957-7982B328994A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7E1EA1-CE3F-492F-ACD2-266178B523AC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8948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4B2611F-9EE5-4F07-80F3-7879687F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0" y="1503757"/>
            <a:ext cx="5677692" cy="3315163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D7CA73-18F3-4BC2-A65A-6808EF091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87" y="2714566"/>
            <a:ext cx="6343739" cy="26396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6866956" y="17959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후 버튼 클릭</a:t>
            </a:r>
          </a:p>
        </p:txBody>
      </p:sp>
    </p:spTree>
    <p:extLst>
      <p:ext uri="{BB962C8B-B14F-4D97-AF65-F5344CB8AC3E}">
        <p14:creationId xmlns:p14="http://schemas.microsoft.com/office/powerpoint/2010/main" val="7064875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4B2611F-9EE5-4F07-80F3-7879687F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3" y="2604664"/>
            <a:ext cx="4598083" cy="268478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A9CCE-7B34-45B2-9103-D7E3DB243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64" y="2604664"/>
            <a:ext cx="4598082" cy="2637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115B4-D0FE-412A-B779-75A211E43C57}"/>
              </a:ext>
            </a:extLst>
          </p:cNvPr>
          <p:cNvSpPr txBox="1"/>
          <p:nvPr/>
        </p:nvSpPr>
        <p:spPr>
          <a:xfrm>
            <a:off x="2418242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메뉴 수정 전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7A82E-3829-4D9F-BC5C-2C0F98466C19}"/>
              </a:ext>
            </a:extLst>
          </p:cNvPr>
          <p:cNvSpPr txBox="1"/>
          <p:nvPr/>
        </p:nvSpPr>
        <p:spPr>
          <a:xfrm>
            <a:off x="7540454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</a:t>
            </a:r>
            <a:r>
              <a:rPr lang="ko-KR" altLang="en-US" sz="2800" b="1"/>
              <a:t>수정 후</a:t>
            </a:r>
            <a:endParaRPr lang="ko-KR" altLang="en-US" sz="2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B7440C-F500-4134-A443-E569C4B01F59}"/>
              </a:ext>
            </a:extLst>
          </p:cNvPr>
          <p:cNvSpPr/>
          <p:nvPr/>
        </p:nvSpPr>
        <p:spPr>
          <a:xfrm>
            <a:off x="6836735" y="2902688"/>
            <a:ext cx="1010092" cy="2426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666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4065245" y="155683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</a:t>
            </a:r>
            <a:r>
              <a:rPr lang="ko-KR" altLang="en-US" sz="2800" b="1"/>
              <a:t>수정 유효성</a:t>
            </a:r>
            <a:endParaRPr lang="ko-KR" alt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2B622-593A-4683-8B46-4F204595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15" y="2593634"/>
            <a:ext cx="7323853" cy="30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44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</a:t>
            </a:r>
            <a:r>
              <a:rPr lang="ko-KR" altLang="en-US" sz="2800" b="1"/>
              <a:t>유효성 글자 제한</a:t>
            </a:r>
            <a:endParaRPr lang="ko-KR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70E55-00D4-4615-8C0D-D126DFDA6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16" y="2346208"/>
            <a:ext cx="8019897" cy="3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19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유효성 특수 문자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1E2DE-1420-4B85-8E2A-E5508B49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85" y="2355916"/>
            <a:ext cx="8018715" cy="33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366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유효성 가격 제한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58EAD-9B7A-43F9-BB10-2C577A27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85" y="2355917"/>
            <a:ext cx="8018715" cy="3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07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메뉴삭제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15B4-D0FE-412A-B779-75A211E43C57}"/>
              </a:ext>
            </a:extLst>
          </p:cNvPr>
          <p:cNvSpPr txBox="1"/>
          <p:nvPr/>
        </p:nvSpPr>
        <p:spPr>
          <a:xfrm>
            <a:off x="2418242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삭제 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7A82E-3829-4D9F-BC5C-2C0F98466C19}"/>
              </a:ext>
            </a:extLst>
          </p:cNvPr>
          <p:cNvSpPr txBox="1"/>
          <p:nvPr/>
        </p:nvSpPr>
        <p:spPr>
          <a:xfrm>
            <a:off x="7540454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삭제 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FB814-33B1-4921-BDE8-0CFB2E49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12" y="2102314"/>
            <a:ext cx="5046170" cy="345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8427B-29C5-4716-A7B7-0377B70E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4" y="2597126"/>
            <a:ext cx="5068760" cy="29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19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6A8B-FD3F-4CD2-9463-087DE48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80397" y="2152272"/>
            <a:ext cx="3900716" cy="399764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264955" y="126616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매출관리 버튼 클릭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7646BE-E8C7-46CB-B738-D8F9FDA164D3}"/>
              </a:ext>
            </a:extLst>
          </p:cNvPr>
          <p:cNvCxnSpPr>
            <a:cxnSpLocks/>
          </p:cNvCxnSpPr>
          <p:nvPr/>
        </p:nvCxnSpPr>
        <p:spPr>
          <a:xfrm>
            <a:off x="2833902" y="1915220"/>
            <a:ext cx="0" cy="18830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5383829" y="3636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8150447" y="157665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매출관리 창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CED9F-AB14-4423-85EE-3C1E05C68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20" y="2314092"/>
            <a:ext cx="5242558" cy="36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92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6594995" y="1664121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안주류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기간별 버튼 클릭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4307995" y="1402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6594995" y="1140901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스피너로 기간 설정 후</a:t>
            </a:r>
            <a:endParaRPr lang="ko-KR" alt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1057467" y="966335"/>
            <a:ext cx="2641424" cy="539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5308A-EA0E-4372-BD34-212D33CF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2194423"/>
            <a:ext cx="6016482" cy="4216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E4983D-50D7-4D8A-90D5-1FC2E54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70" y="5272077"/>
            <a:ext cx="524900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00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기간별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0C3F37-544B-498E-A577-AA7EA486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3" y="1686724"/>
            <a:ext cx="6737050" cy="47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0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FB8BD-2FB7-4AD1-B702-B955AD369131}"/>
              </a:ext>
            </a:extLst>
          </p:cNvPr>
          <p:cNvSpPr txBox="1"/>
          <p:nvPr/>
        </p:nvSpPr>
        <p:spPr>
          <a:xfrm>
            <a:off x="813466" y="1136504"/>
            <a:ext cx="2751985" cy="134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pc="300" dirty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WHY ?</a:t>
            </a:r>
          </a:p>
        </p:txBody>
      </p:sp>
      <p:pic>
        <p:nvPicPr>
          <p:cNvPr id="5" name="그림 4" descr="장난감, 방이(가) 표시된 사진&#10;&#10;자동 생성된 설명">
            <a:extLst>
              <a:ext uri="{FF2B5EF4-FFF2-40B4-BE49-F238E27FC236}">
                <a16:creationId xmlns:a16="http://schemas.microsoft.com/office/drawing/2014/main" id="{7C796C83-A980-45B6-A389-81E63FE2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13074" r="6433" b="8480"/>
          <a:stretch/>
        </p:blipFill>
        <p:spPr>
          <a:xfrm>
            <a:off x="7028761" y="1737969"/>
            <a:ext cx="4858439" cy="44596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D4AEA8-51A3-4FA4-929F-AD05293596CA}"/>
              </a:ext>
            </a:extLst>
          </p:cNvPr>
          <p:cNvSpPr txBox="1"/>
          <p:nvPr/>
        </p:nvSpPr>
        <p:spPr>
          <a:xfrm>
            <a:off x="972955" y="2585564"/>
            <a:ext cx="5576701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간단한 조작법</a:t>
            </a:r>
            <a:endParaRPr lang="en-US" altLang="ko-KR" sz="3600" spc="300" dirty="0">
              <a:ln w="38100">
                <a:noFill/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1A09F-114F-4746-A170-01E090B9ED97}"/>
              </a:ext>
            </a:extLst>
          </p:cNvPr>
          <p:cNvSpPr txBox="1"/>
          <p:nvPr/>
        </p:nvSpPr>
        <p:spPr>
          <a:xfrm>
            <a:off x="972955" y="3518842"/>
            <a:ext cx="5576701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ko-KR" altLang="en-US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누구나 즐길 수 있음</a:t>
            </a:r>
            <a:endParaRPr lang="en-US" altLang="ko-KR" sz="3600" spc="300" dirty="0">
              <a:ln w="38100">
                <a:noFill/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5E4F0E-C411-4FFA-AC95-0DBAEA7B74D3}"/>
              </a:ext>
            </a:extLst>
          </p:cNvPr>
          <p:cNvSpPr txBox="1"/>
          <p:nvPr/>
        </p:nvSpPr>
        <p:spPr>
          <a:xfrm>
            <a:off x="977644" y="4452121"/>
            <a:ext cx="7086525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3600" spc="30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술 마시면서 </a:t>
            </a:r>
            <a:r>
              <a:rPr lang="ko-KR" altLang="en-US" sz="3600" spc="300" dirty="0">
                <a:ln w="38100">
                  <a:noFill/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 가능</a:t>
            </a:r>
            <a:endParaRPr lang="en-US" altLang="ko-KR" sz="3600" spc="300" dirty="0">
              <a:ln w="38100">
                <a:noFill/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E51C5F-BFD4-46FB-AA9F-D8B1D66C48DA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E77B69D0-A32E-4A1F-87CF-4C9F04B0BEC8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F1FE72EA-B5D5-4BBE-88BD-835B0E3DFE8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AABD8EA-FAF1-4A36-A79B-2E6ED87C0346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8AC76-0FF2-4426-962C-3BC55F558009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46BB2C-9AEF-4B9D-A91D-B48AC6AE9519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1129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안주류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F78D24-9568-4D43-A368-B59610D3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2" y="1702982"/>
            <a:ext cx="6794531" cy="47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0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주류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EAA765-637E-4A56-8A7A-E0072741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8" y="1740654"/>
            <a:ext cx="6092902" cy="46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64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en-US" altLang="ko-KR" sz="2000" b="1" spc="3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7AE63F8-A9FA-4535-8E59-06A7A6EFCDAB}"/>
              </a:ext>
            </a:extLst>
          </p:cNvPr>
          <p:cNvSpPr/>
          <p:nvPr/>
        </p:nvSpPr>
        <p:spPr>
          <a:xfrm>
            <a:off x="6321968" y="3537434"/>
            <a:ext cx="1129552" cy="74201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5C719C-323F-42B7-A967-D881715335EC}"/>
              </a:ext>
            </a:extLst>
          </p:cNvPr>
          <p:cNvCxnSpPr>
            <a:cxnSpLocks/>
            <a:stCxn id="20" idx="1"/>
            <a:endCxn id="18" idx="7"/>
          </p:cNvCxnSpPr>
          <p:nvPr/>
        </p:nvCxnSpPr>
        <p:spPr>
          <a:xfrm flipH="1">
            <a:off x="7286101" y="2214960"/>
            <a:ext cx="1642746" cy="1431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4448D8-FFF9-438A-BFE4-CADBFE172AD4}"/>
              </a:ext>
            </a:extLst>
          </p:cNvPr>
          <p:cNvSpPr txBox="1"/>
          <p:nvPr/>
        </p:nvSpPr>
        <p:spPr>
          <a:xfrm>
            <a:off x="8928847" y="198412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게임 신청하기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756550-1953-41D4-B07C-3AC234FC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71" y="2783667"/>
            <a:ext cx="3628859" cy="1482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C36DC-22AA-4F78-9C27-E742951392C5}"/>
              </a:ext>
            </a:extLst>
          </p:cNvPr>
          <p:cNvSpPr txBox="1"/>
          <p:nvPr/>
        </p:nvSpPr>
        <p:spPr>
          <a:xfrm>
            <a:off x="8398054" y="4196294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▷오버로딩을 통한 게임 신청인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피신청인의</a:t>
            </a:r>
            <a:br>
              <a:rPr lang="en-US" altLang="ko-KR" sz="1400" b="1" dirty="0"/>
            </a:br>
            <a:r>
              <a:rPr lang="ko-KR" altLang="en-US" sz="1400" b="1" dirty="0"/>
              <a:t>객체 생성 방법 다양화</a:t>
            </a:r>
          </a:p>
        </p:txBody>
      </p:sp>
    </p:spTree>
    <p:extLst>
      <p:ext uri="{BB962C8B-B14F-4D97-AF65-F5344CB8AC3E}">
        <p14:creationId xmlns:p14="http://schemas.microsoft.com/office/powerpoint/2010/main" val="2239253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수락과 거절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A89A70CF-548C-4ECF-AEAC-896EA2047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BD98779-C883-4857-8A4E-34D1E4FF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926541" y="2214960"/>
            <a:ext cx="5002306" cy="449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035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/>
              <a:t>2.0. </a:t>
            </a:r>
            <a:r>
              <a:rPr lang="ko-KR" altLang="en-US" sz="2400" b="1" spc="-150" dirty="0"/>
              <a:t>게임 </a:t>
            </a:r>
            <a:r>
              <a:rPr lang="ko-KR" altLang="en-US" sz="2400" b="1" spc="-150" dirty="0" err="1"/>
              <a:t>신청시</a:t>
            </a:r>
            <a:r>
              <a:rPr lang="en-US" altLang="ko-KR" sz="2400" b="1" spc="-150" dirty="0"/>
              <a:t>,</a:t>
            </a:r>
          </a:p>
          <a:p>
            <a:r>
              <a:rPr lang="en-US" altLang="ko-KR" sz="2400" b="1" spc="-150" dirty="0"/>
              <a:t>       </a:t>
            </a:r>
            <a:r>
              <a:rPr lang="ko-KR" altLang="en-US" sz="2400" b="1" spc="-150" dirty="0"/>
              <a:t>신청 비활성화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EE4D6AE8-FADE-4A54-938C-18C6C18A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C038EFB2-6A14-4CCB-9105-F196A577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446352AB-3FEF-42F5-A7D4-07DE981CE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6296647" y="3615046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7"/>
          </p:cNvCxnSpPr>
          <p:nvPr/>
        </p:nvCxnSpPr>
        <p:spPr>
          <a:xfrm flipH="1">
            <a:off x="7300847" y="2399626"/>
            <a:ext cx="1628000" cy="1302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0565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맑은고딕"/>
              </a:rPr>
              <a:t>2.1. </a:t>
            </a:r>
            <a:r>
              <a:rPr lang="ko-KR" altLang="en-US" sz="2400" b="1" dirty="0">
                <a:latin typeface="나눔맑은고딕"/>
              </a:rPr>
              <a:t>거절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1233435B-81E3-4A6B-8E2D-514BF4B87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EA0DDB2B-83AB-4F66-AB61-2F2C3C72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2834965" y="3050133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6"/>
          </p:cNvCxnSpPr>
          <p:nvPr/>
        </p:nvCxnSpPr>
        <p:spPr>
          <a:xfrm flipH="1">
            <a:off x="4011459" y="2214960"/>
            <a:ext cx="4917388" cy="1131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3169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2.1. </a:t>
            </a:r>
            <a:r>
              <a:rPr lang="ko-KR" altLang="en-US" sz="2400" b="1" dirty="0"/>
              <a:t>거절 메시지 창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6BD7EAD-7FD3-4AED-ADC8-C105830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73203"/>
            <a:ext cx="2714296" cy="14426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904945" y="2214960"/>
            <a:ext cx="5023902" cy="539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607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2.2. </a:t>
            </a:r>
            <a:r>
              <a:rPr lang="ko-KR" altLang="en-US" sz="2400" b="1" dirty="0"/>
              <a:t>수락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46" y="3106885"/>
            <a:ext cx="5178852" cy="3268260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1233435B-81E3-4A6B-8E2D-514BF4B87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543E231-83A0-49B5-B4FF-D19DD35F7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1517149" y="3050133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6"/>
          </p:cNvCxnSpPr>
          <p:nvPr/>
        </p:nvCxnSpPr>
        <p:spPr>
          <a:xfrm flipH="1">
            <a:off x="2693643" y="2214960"/>
            <a:ext cx="6235204" cy="1131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873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324ABA2F-AA65-472E-A4D4-2B138BA7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4" y="1412970"/>
            <a:ext cx="5178851" cy="3268260"/>
          </a:xfrm>
          <a:prstGeom prst="rect">
            <a:avLst/>
          </a:prstGeom>
        </p:spPr>
      </p:pic>
      <p:pic>
        <p:nvPicPr>
          <p:cNvPr id="3" name="그림 2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FC561989-3031-4F2F-AB7D-8C946950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52218"/>
            <a:ext cx="5178851" cy="326826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14AF1E-1A45-4C89-A76F-F04BC401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59" y="2993772"/>
            <a:ext cx="3703641" cy="92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5136B-4E40-48F5-AE72-42CED4D80F8D}"/>
              </a:ext>
            </a:extLst>
          </p:cNvPr>
          <p:cNvSpPr txBox="1"/>
          <p:nvPr/>
        </p:nvSpPr>
        <p:spPr>
          <a:xfrm>
            <a:off x="8578591" y="378722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▷이빨에 번호를 정해주기</a:t>
            </a:r>
          </a:p>
        </p:txBody>
      </p:sp>
    </p:spTree>
    <p:extLst>
      <p:ext uri="{BB962C8B-B14F-4D97-AF65-F5344CB8AC3E}">
        <p14:creationId xmlns:p14="http://schemas.microsoft.com/office/powerpoint/2010/main" val="25970437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324ABA2F-AA65-472E-A4D4-2B138BA7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4" y="1412970"/>
            <a:ext cx="5178851" cy="326826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3.1. </a:t>
            </a:r>
            <a:r>
              <a:rPr lang="ko-KR" altLang="en-US" sz="2400" b="1" dirty="0"/>
              <a:t>버튼 클릭</a:t>
            </a:r>
          </a:p>
        </p:txBody>
      </p:sp>
      <p:pic>
        <p:nvPicPr>
          <p:cNvPr id="18" name="그림 17" descr="개체, 모니터, 녹색, 제어이(가) 표시된 사진&#10;&#10;자동 생성된 설명">
            <a:extLst>
              <a:ext uri="{FF2B5EF4-FFF2-40B4-BE49-F238E27FC236}">
                <a16:creationId xmlns:a16="http://schemas.microsoft.com/office/drawing/2014/main" id="{E24BF6AF-BB0B-4051-AC37-ED61B14A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91" y="3175446"/>
            <a:ext cx="5147478" cy="324503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0C7079B-5F67-4C9A-8968-DF04E1C28CFA}"/>
              </a:ext>
            </a:extLst>
          </p:cNvPr>
          <p:cNvSpPr/>
          <p:nvPr/>
        </p:nvSpPr>
        <p:spPr>
          <a:xfrm>
            <a:off x="4213411" y="3809999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11A45E-05C4-4A8E-B381-0617A9F2CCA2}"/>
              </a:ext>
            </a:extLst>
          </p:cNvPr>
          <p:cNvCxnSpPr>
            <a:cxnSpLocks/>
            <a:stCxn id="32" idx="1"/>
            <a:endCxn id="20" idx="6"/>
          </p:cNvCxnSpPr>
          <p:nvPr/>
        </p:nvCxnSpPr>
        <p:spPr>
          <a:xfrm flipH="1">
            <a:off x="4997572" y="2214960"/>
            <a:ext cx="3931275" cy="1771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87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8">
            <a:extLst>
              <a:ext uri="{FF2B5EF4-FFF2-40B4-BE49-F238E27FC236}">
                <a16:creationId xmlns:a16="http://schemas.microsoft.com/office/drawing/2014/main" id="{261F0B2F-1F5A-41DB-8EFA-86E6FB8EA2A4}"/>
              </a:ext>
            </a:extLst>
          </p:cNvPr>
          <p:cNvSpPr/>
          <p:nvPr/>
        </p:nvSpPr>
        <p:spPr>
          <a:xfrm>
            <a:off x="2258210" y="1644649"/>
            <a:ext cx="7543223" cy="475170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38">
            <a:extLst>
              <a:ext uri="{FF2B5EF4-FFF2-40B4-BE49-F238E27FC236}">
                <a16:creationId xmlns:a16="http://schemas.microsoft.com/office/drawing/2014/main" id="{72D855C4-919A-4C63-B1E5-01F297C84256}"/>
              </a:ext>
            </a:extLst>
          </p:cNvPr>
          <p:cNvSpPr/>
          <p:nvPr/>
        </p:nvSpPr>
        <p:spPr>
          <a:xfrm>
            <a:off x="2122761" y="1508351"/>
            <a:ext cx="7422720" cy="4704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5A6327-CB8A-4698-B4D7-8B4A9EBEBFDE}"/>
              </a:ext>
            </a:extLst>
          </p:cNvPr>
          <p:cNvSpPr txBox="1"/>
          <p:nvPr/>
        </p:nvSpPr>
        <p:spPr>
          <a:xfrm>
            <a:off x="2011903" y="969274"/>
            <a:ext cx="246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뉴스 기사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E35683-15E3-4538-AD7B-3B49E7683EF2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순서도: 대체 처리 30">
            <a:extLst>
              <a:ext uri="{FF2B5EF4-FFF2-40B4-BE49-F238E27FC236}">
                <a16:creationId xmlns:a16="http://schemas.microsoft.com/office/drawing/2014/main" id="{A21A5D87-EC37-4C18-BF13-2198A1C6C610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B88F360B-B53C-4582-8498-822BC2CF0E7A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62197E3A-D5B2-4D57-B8D9-84612B070B1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DFF08E-E2C6-4955-9C7B-A4703BF0EBB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231CC1-E61B-40F8-A91B-D73C17913BA7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 조사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30756D-BC54-41DF-9BA5-BD54F28E0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791"/>
          <a:stretch/>
        </p:blipFill>
        <p:spPr>
          <a:xfrm>
            <a:off x="2211260" y="1692318"/>
            <a:ext cx="7245722" cy="462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61E9A67-7865-4E27-BD14-1B97D826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57" y="13773113"/>
            <a:ext cx="6998060" cy="13462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E36D0B3-5847-4577-B9B3-C7405C52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6" b="79561"/>
          <a:stretch/>
        </p:blipFill>
        <p:spPr>
          <a:xfrm>
            <a:off x="2211260" y="2154682"/>
            <a:ext cx="7245722" cy="51458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9DA698A-BCD6-4140-B1D2-2AE654460E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6" t="29850" r="23294" b="28660"/>
          <a:stretch/>
        </p:blipFill>
        <p:spPr>
          <a:xfrm>
            <a:off x="2211260" y="2694306"/>
            <a:ext cx="3718616" cy="34495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74AB7D-9C14-40D0-9A2D-D704CFF106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" r="45921" b="76853"/>
          <a:stretch/>
        </p:blipFill>
        <p:spPr>
          <a:xfrm>
            <a:off x="6018375" y="2990789"/>
            <a:ext cx="3350901" cy="27477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BFDB106-AD49-4889-A27D-AE89598DEA42}"/>
              </a:ext>
            </a:extLst>
          </p:cNvPr>
          <p:cNvGrpSpPr/>
          <p:nvPr/>
        </p:nvGrpSpPr>
        <p:grpSpPr>
          <a:xfrm>
            <a:off x="6035526" y="3503029"/>
            <a:ext cx="3380701" cy="240805"/>
            <a:chOff x="6096000" y="3595548"/>
            <a:chExt cx="3380701" cy="24080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9C19125-C312-44A4-B929-15412D83C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048" r="-1" b="79715"/>
            <a:stretch/>
          </p:blipFill>
          <p:spPr>
            <a:xfrm>
              <a:off x="6096000" y="3595548"/>
              <a:ext cx="2848995" cy="24080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7B8814-891C-47C8-8B64-B7B9C416A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615" r="89810" b="55764"/>
            <a:stretch/>
          </p:blipFill>
          <p:spPr>
            <a:xfrm>
              <a:off x="8844909" y="3609351"/>
              <a:ext cx="631792" cy="209182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577AD4A-225F-40A1-9085-7ED37E065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15" t="27778" r="34590" b="52377"/>
          <a:stretch/>
        </p:blipFill>
        <p:spPr>
          <a:xfrm>
            <a:off x="6000382" y="3981298"/>
            <a:ext cx="3415845" cy="23558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900C9CA-5FD3-4BC4-8C33-EFC73C674F73}"/>
              </a:ext>
            </a:extLst>
          </p:cNvPr>
          <p:cNvGrpSpPr/>
          <p:nvPr/>
        </p:nvGrpSpPr>
        <p:grpSpPr>
          <a:xfrm>
            <a:off x="6018375" y="5370927"/>
            <a:ext cx="1728654" cy="279855"/>
            <a:chOff x="6078849" y="5165682"/>
            <a:chExt cx="1728654" cy="27985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80DA83D-01B4-4AD4-9EBA-9D9D248D5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425" r="94193"/>
            <a:stretch/>
          </p:blipFill>
          <p:spPr>
            <a:xfrm>
              <a:off x="7447451" y="5165682"/>
              <a:ext cx="360052" cy="27985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57F3E7F-BFC9-4430-A85F-58B02C586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7027" t="52151" r="791" b="30357"/>
            <a:stretch/>
          </p:blipFill>
          <p:spPr>
            <a:xfrm>
              <a:off x="6078849" y="5186980"/>
              <a:ext cx="1375246" cy="207644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73373FF6-0717-4510-A254-7E6D87AC8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90" t="52840" r="23515" b="29799"/>
          <a:stretch/>
        </p:blipFill>
        <p:spPr>
          <a:xfrm>
            <a:off x="6018375" y="4927392"/>
            <a:ext cx="3415845" cy="20607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3AB3675-26C0-47CC-AC2D-E0ED07300EC6}"/>
              </a:ext>
            </a:extLst>
          </p:cNvPr>
          <p:cNvGrpSpPr/>
          <p:nvPr/>
        </p:nvGrpSpPr>
        <p:grpSpPr>
          <a:xfrm>
            <a:off x="6035526" y="4454345"/>
            <a:ext cx="3380702" cy="235583"/>
            <a:chOff x="6096000" y="3632684"/>
            <a:chExt cx="3380702" cy="23558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4593CB4-DA8F-491C-AF97-6FBB4790A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439" t="27517" r="689" b="52638"/>
            <a:stretch/>
          </p:blipFill>
          <p:spPr>
            <a:xfrm>
              <a:off x="6096000" y="3632684"/>
              <a:ext cx="2099987" cy="2355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84811A9-5D7C-4750-81AC-0B7931D14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2151" r="78734" b="29419"/>
            <a:stretch/>
          </p:blipFill>
          <p:spPr>
            <a:xfrm>
              <a:off x="8158238" y="3632684"/>
              <a:ext cx="1318464" cy="218770"/>
            </a:xfrm>
            <a:prstGeom prst="rect">
              <a:avLst/>
            </a:prstGeom>
          </p:spPr>
        </p:pic>
      </p:grpSp>
      <p:sp>
        <p:nvSpPr>
          <p:cNvPr id="30" name="직사각형 38">
            <a:extLst>
              <a:ext uri="{FF2B5EF4-FFF2-40B4-BE49-F238E27FC236}">
                <a16:creationId xmlns:a16="http://schemas.microsoft.com/office/drawing/2014/main" id="{9750B1F7-023F-4C1D-8DCC-CA1BA05C2AF7}"/>
              </a:ext>
            </a:extLst>
          </p:cNvPr>
          <p:cNvSpPr/>
          <p:nvPr/>
        </p:nvSpPr>
        <p:spPr>
          <a:xfrm>
            <a:off x="6018376" y="3471636"/>
            <a:ext cx="3397850" cy="301092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38">
            <a:extLst>
              <a:ext uri="{FF2B5EF4-FFF2-40B4-BE49-F238E27FC236}">
                <a16:creationId xmlns:a16="http://schemas.microsoft.com/office/drawing/2014/main" id="{89E5D0B0-6E14-4060-BBA5-B86436460A5B}"/>
              </a:ext>
            </a:extLst>
          </p:cNvPr>
          <p:cNvSpPr/>
          <p:nvPr/>
        </p:nvSpPr>
        <p:spPr>
          <a:xfrm>
            <a:off x="6018375" y="3927752"/>
            <a:ext cx="2099986" cy="301092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8">
            <a:extLst>
              <a:ext uri="{FF2B5EF4-FFF2-40B4-BE49-F238E27FC236}">
                <a16:creationId xmlns:a16="http://schemas.microsoft.com/office/drawing/2014/main" id="{23934AAF-2F00-45C9-B844-0D008FA50088}"/>
              </a:ext>
            </a:extLst>
          </p:cNvPr>
          <p:cNvSpPr/>
          <p:nvPr/>
        </p:nvSpPr>
        <p:spPr>
          <a:xfrm>
            <a:off x="8694683" y="2969249"/>
            <a:ext cx="721543" cy="288821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3879CB-6B2F-4087-AA69-7496FE15D66E}"/>
              </a:ext>
            </a:extLst>
          </p:cNvPr>
          <p:cNvSpPr/>
          <p:nvPr/>
        </p:nvSpPr>
        <p:spPr>
          <a:xfrm>
            <a:off x="8906628" y="6352743"/>
            <a:ext cx="3332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6"/>
              </a:rPr>
              <a:t>https://www.etoday.co.kr/news/view/1557696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84493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모니터, 컴퓨터, 화면, 음식이(가) 표시된 사진&#10;&#10;자동 생성된 설명">
            <a:extLst>
              <a:ext uri="{FF2B5EF4-FFF2-40B4-BE49-F238E27FC236}">
                <a16:creationId xmlns:a16="http://schemas.microsoft.com/office/drawing/2014/main" id="{4587B172-6EA8-46FA-AE60-9F20020E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8" y="1376342"/>
            <a:ext cx="5124618" cy="3240408"/>
          </a:xfrm>
          <a:prstGeom prst="rect">
            <a:avLst/>
          </a:prstGeom>
        </p:spPr>
      </p:pic>
      <p:pic>
        <p:nvPicPr>
          <p:cNvPr id="3" name="그림 2" descr="모니터, 음식, 녹색, 화면이(가) 표시된 사진&#10;&#10;자동 생성된 설명">
            <a:extLst>
              <a:ext uri="{FF2B5EF4-FFF2-40B4-BE49-F238E27FC236}">
                <a16:creationId xmlns:a16="http://schemas.microsoft.com/office/drawing/2014/main" id="{14C145E2-E876-4D04-83B8-76918DCD8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178899"/>
            <a:ext cx="5124619" cy="3240408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3.2. </a:t>
            </a:r>
            <a:r>
              <a:rPr lang="ko-KR" altLang="en-US" sz="2400" b="1" dirty="0"/>
              <a:t>순차 진행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C7079B-5F67-4C9A-8968-DF04E1C28CFA}"/>
              </a:ext>
            </a:extLst>
          </p:cNvPr>
          <p:cNvSpPr/>
          <p:nvPr/>
        </p:nvSpPr>
        <p:spPr>
          <a:xfrm>
            <a:off x="6489316" y="3809999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11A45E-05C4-4A8E-B381-0617A9F2CCA2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7273477" y="2291302"/>
            <a:ext cx="1655370" cy="1695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47DA49B-8B06-4869-B674-349F2AE38493}"/>
              </a:ext>
            </a:extLst>
          </p:cNvPr>
          <p:cNvSpPr/>
          <p:nvPr/>
        </p:nvSpPr>
        <p:spPr>
          <a:xfrm>
            <a:off x="3148204" y="1938477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70C410-DC0B-41F4-85B7-17258AE26EC1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3932365" y="2114890"/>
            <a:ext cx="48709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001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759D6156-C194-4649-B8B0-F96116ED1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7" y="1373308"/>
            <a:ext cx="5129415" cy="3243441"/>
          </a:xfrm>
          <a:prstGeom prst="rect">
            <a:avLst/>
          </a:prstGeom>
        </p:spPr>
      </p:pic>
      <p:pic>
        <p:nvPicPr>
          <p:cNvPr id="4" name="그림 3" descr="어두운, 사진, 앉아있는, 표지판이(가) 표시된 사진&#10;&#10;자동 생성된 설명">
            <a:extLst>
              <a:ext uri="{FF2B5EF4-FFF2-40B4-BE49-F238E27FC236}">
                <a16:creationId xmlns:a16="http://schemas.microsoft.com/office/drawing/2014/main" id="{DA5D6055-FFD9-4343-83B5-65D0FFF55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48" y="3190643"/>
            <a:ext cx="5124619" cy="322015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884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/>
              <a:t>3.2. </a:t>
            </a:r>
            <a:r>
              <a:rPr lang="ko-KR" altLang="en-US" sz="2400" b="1" spc="-150" dirty="0"/>
              <a:t>닫히는 이빨을</a:t>
            </a:r>
            <a:br>
              <a:rPr lang="en-US" altLang="ko-KR" sz="2400" b="1" spc="-150" dirty="0"/>
            </a:br>
            <a:r>
              <a:rPr lang="en-US" altLang="ko-KR" sz="2400" b="1" spc="-150" dirty="0"/>
              <a:t>            </a:t>
            </a:r>
            <a:r>
              <a:rPr lang="ko-KR" altLang="en-US" sz="2400" b="1" spc="-150" dirty="0"/>
              <a:t>누르면 패배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6964F-CB31-4C80-9202-AB708A8E9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45" y="4993894"/>
            <a:ext cx="4965784" cy="123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8E93A-2E0E-4AD6-812C-2AF87C5B048F}"/>
              </a:ext>
            </a:extLst>
          </p:cNvPr>
          <p:cNvSpPr txBox="1"/>
          <p:nvPr/>
        </p:nvSpPr>
        <p:spPr>
          <a:xfrm flipH="1">
            <a:off x="8410480" y="5984177"/>
            <a:ext cx="415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▷테이블의 강제종료 처리</a:t>
            </a:r>
            <a:endParaRPr lang="en-US" altLang="ko-KR" sz="1400" b="1" dirty="0"/>
          </a:p>
          <a:p>
            <a:r>
              <a:rPr lang="en-US" altLang="ko-KR" sz="1400" b="1" spc="-150" dirty="0"/>
              <a:t>(</a:t>
            </a:r>
            <a:r>
              <a:rPr lang="ko-KR" altLang="en-US" sz="1400" b="1" spc="-150" dirty="0" err="1"/>
              <a:t>게임중</a:t>
            </a:r>
            <a:r>
              <a:rPr lang="ko-KR" altLang="en-US" sz="1400" b="1" spc="-150" dirty="0"/>
              <a:t> 강제종료시</a:t>
            </a:r>
            <a:r>
              <a:rPr lang="en-US" altLang="ko-KR" sz="1400" b="1" spc="-150" dirty="0"/>
              <a:t>, </a:t>
            </a:r>
            <a:r>
              <a:rPr lang="ko-KR" altLang="en-US" sz="1400" b="1" spc="-150" dirty="0"/>
              <a:t>상대방의 게임창을 닫아준다</a:t>
            </a:r>
            <a:r>
              <a:rPr lang="en-US" altLang="ko-KR" sz="1400" b="1" spc="-150" dirty="0"/>
              <a:t>.)</a:t>
            </a:r>
            <a:endParaRPr lang="ko-KR" altLang="en-US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41285091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7AE63F8-A9FA-4535-8E59-06A7A6EFCDAB}"/>
              </a:ext>
            </a:extLst>
          </p:cNvPr>
          <p:cNvSpPr/>
          <p:nvPr/>
        </p:nvSpPr>
        <p:spPr>
          <a:xfrm>
            <a:off x="6321968" y="3537434"/>
            <a:ext cx="1129552" cy="74201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5C719C-323F-42B7-A967-D881715335EC}"/>
              </a:ext>
            </a:extLst>
          </p:cNvPr>
          <p:cNvCxnSpPr>
            <a:cxnSpLocks/>
            <a:stCxn id="20" idx="1"/>
            <a:endCxn id="18" idx="7"/>
          </p:cNvCxnSpPr>
          <p:nvPr/>
        </p:nvCxnSpPr>
        <p:spPr>
          <a:xfrm flipH="1">
            <a:off x="7286101" y="2399626"/>
            <a:ext cx="1642746" cy="1246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4448D8-FFF9-438A-BFE4-CADBFE172AD4}"/>
              </a:ext>
            </a:extLst>
          </p:cNvPr>
          <p:cNvSpPr txBox="1"/>
          <p:nvPr/>
        </p:nvSpPr>
        <p:spPr>
          <a:xfrm>
            <a:off x="8928847" y="1984127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게임이 끝나고</a:t>
            </a:r>
            <a:br>
              <a:rPr lang="en-US" altLang="ko-KR" sz="2400" b="1" dirty="0"/>
            </a:br>
            <a:r>
              <a:rPr lang="en-US" altLang="ko-KR" sz="2400" b="1" dirty="0"/>
              <a:t>            </a:t>
            </a:r>
            <a:r>
              <a:rPr lang="ko-KR" altLang="en-US" sz="2400" b="1" dirty="0"/>
              <a:t> 재활성화</a:t>
            </a:r>
          </a:p>
        </p:txBody>
      </p:sp>
    </p:spTree>
    <p:extLst>
      <p:ext uri="{BB962C8B-B14F-4D97-AF65-F5344CB8AC3E}">
        <p14:creationId xmlns:p14="http://schemas.microsoft.com/office/powerpoint/2010/main" val="7541900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7B05D-AF60-4449-919A-486FB1C1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4" y="1186117"/>
            <a:ext cx="5981240" cy="3782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B16D-BEB6-42F9-B652-AF04BB95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55" y="2092850"/>
            <a:ext cx="5778797" cy="19686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E6ACB4-154D-43AB-A132-0B064953EB38}"/>
              </a:ext>
            </a:extLst>
          </p:cNvPr>
          <p:cNvCxnSpPr/>
          <p:nvPr/>
        </p:nvCxnSpPr>
        <p:spPr>
          <a:xfrm>
            <a:off x="6972052" y="3886200"/>
            <a:ext cx="88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008A6F-AF3E-4CAE-820F-CFE047D238DA}"/>
              </a:ext>
            </a:extLst>
          </p:cNvPr>
          <p:cNvSpPr txBox="1"/>
          <p:nvPr/>
        </p:nvSpPr>
        <p:spPr>
          <a:xfrm>
            <a:off x="7861052" y="370153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락이 걸린 상태</a:t>
            </a:r>
            <a:r>
              <a:rPr lang="en-US" altLang="ko-KR" dirty="0"/>
              <a:t>(</a:t>
            </a:r>
            <a:r>
              <a:rPr lang="ko-KR" altLang="en-US" dirty="0"/>
              <a:t>버튼 비활성화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7154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708B7-AFB4-438C-95E6-40DA5B06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5" y="1368950"/>
            <a:ext cx="5778797" cy="196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EE068-80D6-4512-9D73-21977FE9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7" y="1589387"/>
            <a:ext cx="6156868" cy="431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3052599" y="3971311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stCxn id="8" idx="3"/>
          </p:cNvCxnSpPr>
          <p:nvPr/>
        </p:nvCxnSpPr>
        <p:spPr>
          <a:xfrm flipV="1">
            <a:off x="5175296" y="3746764"/>
            <a:ext cx="1365204" cy="409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3FA3FC-2470-47B9-A082-1462C6B5551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3673577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708B7-AFB4-438C-95E6-40DA5B06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5" y="1368950"/>
            <a:ext cx="5778797" cy="196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EE068-80D6-4512-9D73-21977FE9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7" y="1589387"/>
            <a:ext cx="6156868" cy="431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3052599" y="3984011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stCxn id="8" idx="3"/>
          </p:cNvCxnSpPr>
          <p:nvPr/>
        </p:nvCxnSpPr>
        <p:spPr>
          <a:xfrm flipV="1">
            <a:off x="5175296" y="3759464"/>
            <a:ext cx="1365204" cy="409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73F78-D13B-4280-929C-544091556EFF}"/>
              </a:ext>
            </a:extLst>
          </p:cNvPr>
          <p:cNvSpPr txBox="1"/>
          <p:nvPr/>
        </p:nvSpPr>
        <p:spPr>
          <a:xfrm>
            <a:off x="3052599" y="4509175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스피너 조정 </a:t>
            </a:r>
            <a:endParaRPr lang="en-US" altLang="ko-KR" b="1" dirty="0"/>
          </a:p>
          <a:p>
            <a:r>
              <a:rPr lang="en-US" altLang="ko-KR" b="1" dirty="0"/>
              <a:t> -&gt; </a:t>
            </a:r>
            <a:r>
              <a:rPr lang="ko-KR" altLang="en-US" b="1" dirty="0"/>
              <a:t>확인 버튼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9B3935-6FAA-4301-8D65-9D36C3E0906D}"/>
              </a:ext>
            </a:extLst>
          </p:cNvPr>
          <p:cNvCxnSpPr>
            <a:stCxn id="2" idx="3"/>
          </p:cNvCxnSpPr>
          <p:nvPr/>
        </p:nvCxnSpPr>
        <p:spPr>
          <a:xfrm flipV="1">
            <a:off x="4814620" y="4509175"/>
            <a:ext cx="2640280" cy="323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E9C998-A600-4F78-8ADB-E37086BB1CD1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18113324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B6318-B613-4E5E-81E0-37359C29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142563"/>
            <a:ext cx="7782487" cy="492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441575"/>
            <a:ext cx="5778500" cy="19748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BBB9D-16FE-4538-B61B-066E6F508005}"/>
              </a:ext>
            </a:extLst>
          </p:cNvPr>
          <p:cNvCxnSpPr>
            <a:cxnSpLocks/>
          </p:cNvCxnSpPr>
          <p:nvPr/>
        </p:nvCxnSpPr>
        <p:spPr>
          <a:xfrm flipV="1">
            <a:off x="6068165" y="2140466"/>
            <a:ext cx="2499060" cy="18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28260-8E46-44C0-9531-7DFF5CF90585}"/>
              </a:ext>
            </a:extLst>
          </p:cNvPr>
          <p:cNvSpPr txBox="1"/>
          <p:nvPr/>
        </p:nvSpPr>
        <p:spPr>
          <a:xfrm>
            <a:off x="8450543" y="1771134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카운터 락 해제 후 테이블 활성화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1407870" y="3937874"/>
            <a:ext cx="5578960" cy="614254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5F6BF-7AF6-45C2-ABA7-A17F48E263CC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65A99-B17E-4FB6-B01D-5DD1860A1366}"/>
              </a:ext>
            </a:extLst>
          </p:cNvPr>
          <p:cNvSpPr txBox="1"/>
          <p:nvPr/>
        </p:nvSpPr>
        <p:spPr>
          <a:xfrm>
            <a:off x="8671109" y="4124134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▷테이블 </a:t>
            </a:r>
            <a:r>
              <a:rPr lang="ko-KR" altLang="en-US" sz="1400" b="1" dirty="0" err="1"/>
              <a:t>락</a:t>
            </a:r>
            <a:r>
              <a:rPr lang="ko-KR" altLang="en-US" sz="1400" b="1" dirty="0"/>
              <a:t> 미해제시</a:t>
            </a:r>
            <a:r>
              <a:rPr lang="en-US" altLang="ko-KR" sz="1400" b="1" dirty="0"/>
              <a:t>,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해당 테이블은 메시지도 받지 않는다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0CDD8C-788C-4665-B524-700321109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95" y="2769037"/>
            <a:ext cx="4114635" cy="1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683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B6318-B613-4E5E-81E0-37359C29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142563"/>
            <a:ext cx="7782487" cy="492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441575"/>
            <a:ext cx="5778500" cy="197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BAB6C-D4D7-496C-8A50-69E358987A28}"/>
              </a:ext>
            </a:extLst>
          </p:cNvPr>
          <p:cNvSpPr txBox="1"/>
          <p:nvPr/>
        </p:nvSpPr>
        <p:spPr>
          <a:xfrm>
            <a:off x="8966200" y="177113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 </a:t>
            </a:r>
            <a:r>
              <a:rPr lang="ko-KR" altLang="en-US" b="1" dirty="0"/>
              <a:t>닉네임 입력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4B6C7D-AF8C-4563-8FCE-0C99637FF982}"/>
              </a:ext>
            </a:extLst>
          </p:cNvPr>
          <p:cNvCxnSpPr/>
          <p:nvPr/>
        </p:nvCxnSpPr>
        <p:spPr>
          <a:xfrm flipV="1">
            <a:off x="4013200" y="1968500"/>
            <a:ext cx="48006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369AD1-4270-4C37-AC1F-509E0DC16163}"/>
              </a:ext>
            </a:extLst>
          </p:cNvPr>
          <p:cNvSpPr txBox="1"/>
          <p:nvPr/>
        </p:nvSpPr>
        <p:spPr>
          <a:xfrm>
            <a:off x="8966200" y="256729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2-2 </a:t>
            </a:r>
            <a:r>
              <a:rPr lang="ko-KR" altLang="en-US" b="1" dirty="0"/>
              <a:t>원하는 컨셉 버튼 클릭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1F2CA0-ABDD-4457-8511-3BF2B325D559}"/>
              </a:ext>
            </a:extLst>
          </p:cNvPr>
          <p:cNvCxnSpPr>
            <a:cxnSpLocks/>
          </p:cNvCxnSpPr>
          <p:nvPr/>
        </p:nvCxnSpPr>
        <p:spPr>
          <a:xfrm flipV="1">
            <a:off x="4889500" y="2751964"/>
            <a:ext cx="3924300" cy="624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32D1FC-7965-497B-9F72-21347CF9FAED}"/>
              </a:ext>
            </a:extLst>
          </p:cNvPr>
          <p:cNvSpPr txBox="1"/>
          <p:nvPr/>
        </p:nvSpPr>
        <p:spPr>
          <a:xfrm>
            <a:off x="8966199" y="400290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2-3 </a:t>
            </a:r>
            <a:r>
              <a:rPr lang="ko-KR" altLang="en-US" b="1" dirty="0"/>
              <a:t>확인버튼 클릭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443304-CE60-4A88-A44F-B8B1EE90E43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918200" y="4187567"/>
            <a:ext cx="3047999" cy="64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150FE6-61BE-4356-B06E-5C6B481CA75F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38413188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E03C-49FD-44FE-9059-17ED712E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" y="1136504"/>
            <a:ext cx="7744310" cy="489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929C-2DF6-4D0B-A96C-0253F2B03D87}"/>
              </a:ext>
            </a:extLst>
          </p:cNvPr>
          <p:cNvSpPr txBox="1"/>
          <p:nvPr/>
        </p:nvSpPr>
        <p:spPr>
          <a:xfrm>
            <a:off x="8966200" y="17711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닉네임 설정 완료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9532B-8F5A-47D4-BE55-9654F3599AB7}"/>
              </a:ext>
            </a:extLst>
          </p:cNvPr>
          <p:cNvSpPr txBox="1"/>
          <p:nvPr/>
        </p:nvSpPr>
        <p:spPr>
          <a:xfrm>
            <a:off x="8966199" y="21404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컨셉 설정 완료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92E90-8220-4331-BDD2-8ABD58536906}"/>
              </a:ext>
            </a:extLst>
          </p:cNvPr>
          <p:cNvSpPr txBox="1"/>
          <p:nvPr/>
        </p:nvSpPr>
        <p:spPr>
          <a:xfrm>
            <a:off x="8966199" y="400290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테이블과 버튼 활성화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230E04-F653-4FFC-BE7E-7F6FD05913FD}"/>
              </a:ext>
            </a:extLst>
          </p:cNvPr>
          <p:cNvCxnSpPr>
            <a:cxnSpLocks/>
          </p:cNvCxnSpPr>
          <p:nvPr/>
        </p:nvCxnSpPr>
        <p:spPr>
          <a:xfrm>
            <a:off x="3300045" y="1676400"/>
            <a:ext cx="5539155" cy="279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249AE93-8B37-469B-966E-06055A1DFEBE}"/>
              </a:ext>
            </a:extLst>
          </p:cNvPr>
          <p:cNvSpPr/>
          <p:nvPr/>
        </p:nvSpPr>
        <p:spPr>
          <a:xfrm>
            <a:off x="2032000" y="1371600"/>
            <a:ext cx="3733800" cy="304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F77B17-266C-41A7-AFF9-7FB4A2EF2B47}"/>
              </a:ext>
            </a:extLst>
          </p:cNvPr>
          <p:cNvCxnSpPr>
            <a:cxnSpLocks/>
          </p:cNvCxnSpPr>
          <p:nvPr/>
        </p:nvCxnSpPr>
        <p:spPr>
          <a:xfrm>
            <a:off x="7962314" y="4002901"/>
            <a:ext cx="1003884" cy="1983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BAB37-FD8F-43E3-A720-DC6070607226}"/>
              </a:ext>
            </a:extLst>
          </p:cNvPr>
          <p:cNvSpPr/>
          <p:nvPr/>
        </p:nvSpPr>
        <p:spPr>
          <a:xfrm>
            <a:off x="416204" y="1771134"/>
            <a:ext cx="7902463" cy="4368800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139FF-55D3-4C4C-A662-1DBB7C7559A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37505555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E03C-49FD-44FE-9059-17ED712E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" y="1136504"/>
            <a:ext cx="7744310" cy="4896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49AE93-8B37-469B-966E-06055A1DFEBE}"/>
              </a:ext>
            </a:extLst>
          </p:cNvPr>
          <p:cNvSpPr/>
          <p:nvPr/>
        </p:nvSpPr>
        <p:spPr>
          <a:xfrm>
            <a:off x="416204" y="1798477"/>
            <a:ext cx="6350356" cy="4478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139FF-55D3-4C4C-A662-1DBB7C7559A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21CAE4-3648-4011-96E9-915904ACE769}"/>
              </a:ext>
            </a:extLst>
          </p:cNvPr>
          <p:cNvCxnSpPr>
            <a:cxnSpLocks/>
          </p:cNvCxnSpPr>
          <p:nvPr/>
        </p:nvCxnSpPr>
        <p:spPr>
          <a:xfrm flipV="1">
            <a:off x="6893169" y="2598466"/>
            <a:ext cx="1772529" cy="1424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C97047-16CF-4189-897B-88EA1038FD13}"/>
              </a:ext>
            </a:extLst>
          </p:cNvPr>
          <p:cNvSpPr txBox="1"/>
          <p:nvPr/>
        </p:nvSpPr>
        <p:spPr>
          <a:xfrm>
            <a:off x="8764456" y="2082654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성비에 따라서 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이미지</a:t>
            </a:r>
            <a:r>
              <a:rPr lang="ko-KR" altLang="en-US" b="1" dirty="0"/>
              <a:t>와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Panel</a:t>
            </a:r>
            <a:r>
              <a:rPr lang="en-US" altLang="ko-KR" dirty="0"/>
              <a:t> </a:t>
            </a:r>
            <a:r>
              <a:rPr lang="ko-KR" altLang="en-US" b="1" dirty="0"/>
              <a:t>색이 달라진다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30D2FC-D2FB-4784-9C62-B8C66C690AA2}"/>
              </a:ext>
            </a:extLst>
          </p:cNvPr>
          <p:cNvGrpSpPr/>
          <p:nvPr/>
        </p:nvGrpSpPr>
        <p:grpSpPr>
          <a:xfrm>
            <a:off x="10366377" y="4986499"/>
            <a:ext cx="1612972" cy="1310110"/>
            <a:chOff x="8665698" y="3584952"/>
            <a:chExt cx="2940148" cy="131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DED599-1801-4AE8-AE6D-9CC2821DC335}"/>
                </a:ext>
              </a:extLst>
            </p:cNvPr>
            <p:cNvSpPr txBox="1"/>
            <p:nvPr/>
          </p:nvSpPr>
          <p:spPr>
            <a:xfrm>
              <a:off x="8665698" y="3584952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혼성</a:t>
              </a:r>
              <a:r>
                <a:rPr lang="en-US" altLang="ko-KR" dirty="0"/>
                <a:t>: </a:t>
              </a:r>
              <a:r>
                <a:rPr lang="ko-KR" altLang="en-US" dirty="0"/>
                <a:t>초록색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EF3BDD-0081-4845-8D5E-35363B8E654A}"/>
                </a:ext>
              </a:extLst>
            </p:cNvPr>
            <p:cNvSpPr txBox="1"/>
            <p:nvPr/>
          </p:nvSpPr>
          <p:spPr>
            <a:xfrm>
              <a:off x="8665698" y="4068591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여성</a:t>
              </a:r>
              <a:r>
                <a:rPr lang="en-US" altLang="ko-KR" dirty="0"/>
                <a:t>: </a:t>
              </a:r>
              <a:r>
                <a:rPr lang="ko-KR" altLang="en-US" dirty="0"/>
                <a:t>분홍색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BDCE15-694F-4336-BB0A-CC2DE2FC2195}"/>
                </a:ext>
              </a:extLst>
            </p:cNvPr>
            <p:cNvSpPr txBox="1"/>
            <p:nvPr/>
          </p:nvSpPr>
          <p:spPr>
            <a:xfrm>
              <a:off x="8665698" y="4525730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남성</a:t>
              </a:r>
              <a:r>
                <a:rPr lang="en-US" altLang="ko-KR" dirty="0"/>
                <a:t>: </a:t>
              </a:r>
              <a:r>
                <a:rPr lang="ko-KR" altLang="en-US" dirty="0"/>
                <a:t>파란색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048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3B1BE-AFD7-4925-9E0F-BA35548391B0}"/>
              </a:ext>
            </a:extLst>
          </p:cNvPr>
          <p:cNvSpPr txBox="1"/>
          <p:nvPr/>
        </p:nvSpPr>
        <p:spPr>
          <a:xfrm>
            <a:off x="7082840" y="2473753"/>
            <a:ext cx="5070867" cy="220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복불복 악어 게임</a:t>
            </a:r>
            <a:r>
              <a:rPr lang="ko-KR" altLang="en-US" sz="3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</a:t>
            </a:r>
            <a:r>
              <a:rPr lang="ko-KR" altLang="en-US" sz="4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추가한</a:t>
            </a:r>
            <a:r>
              <a:rPr lang="en-US" altLang="ko-KR" sz="36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4800" b="1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오더</a:t>
            </a:r>
            <a:endParaRPr lang="en-US" altLang="ko-KR" sz="48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 descr="사람, 모니터, 화면, 쥐고있는이(가) 표시된 사진&#10;&#10;자동 생성된 설명">
            <a:extLst>
              <a:ext uri="{FF2B5EF4-FFF2-40B4-BE49-F238E27FC236}">
                <a16:creationId xmlns:a16="http://schemas.microsoft.com/office/drawing/2014/main" id="{81B71502-53EE-4AE6-A307-71A71DC7D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" y="374946"/>
            <a:ext cx="7426281" cy="6229054"/>
          </a:xfrm>
          <a:prstGeom prst="rect">
            <a:avLst/>
          </a:prstGeom>
        </p:spPr>
      </p:pic>
      <p:pic>
        <p:nvPicPr>
          <p:cNvPr id="16" name="그림 15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EAE50D12-F714-426E-807C-DC982B7A4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921"/>
          <a:stretch>
            <a:fillRect/>
          </a:stretch>
        </p:blipFill>
        <p:spPr>
          <a:xfrm>
            <a:off x="1769192" y="2280712"/>
            <a:ext cx="5228260" cy="3759408"/>
          </a:xfrm>
          <a:custGeom>
            <a:avLst/>
            <a:gdLst>
              <a:gd name="connsiteX0" fmla="*/ 4415044 w 6327775"/>
              <a:gd name="connsiteY0" fmla="*/ 4001191 h 4598223"/>
              <a:gd name="connsiteX1" fmla="*/ 5061119 w 6327775"/>
              <a:gd name="connsiteY1" fmla="*/ 4001191 h 4598223"/>
              <a:gd name="connsiteX2" fmla="*/ 5144143 w 6327775"/>
              <a:gd name="connsiteY2" fmla="*/ 4278702 h 4598223"/>
              <a:gd name="connsiteX3" fmla="*/ 4977435 w 6327775"/>
              <a:gd name="connsiteY3" fmla="*/ 4587741 h 4598223"/>
              <a:gd name="connsiteX4" fmla="*/ 4788389 w 6327775"/>
              <a:gd name="connsiteY4" fmla="*/ 4568391 h 4598223"/>
              <a:gd name="connsiteX5" fmla="*/ 4771077 w 6327775"/>
              <a:gd name="connsiteY5" fmla="*/ 4554194 h 4598223"/>
              <a:gd name="connsiteX6" fmla="*/ 4695699 w 6327775"/>
              <a:gd name="connsiteY6" fmla="*/ 4555910 h 4598223"/>
              <a:gd name="connsiteX7" fmla="*/ 4497408 w 6327775"/>
              <a:gd name="connsiteY7" fmla="*/ 4366130 h 4598223"/>
              <a:gd name="connsiteX8" fmla="*/ 0 w 6327775"/>
              <a:gd name="connsiteY8" fmla="*/ 0 h 4598223"/>
              <a:gd name="connsiteX9" fmla="*/ 6327775 w 6327775"/>
              <a:gd name="connsiteY9" fmla="*/ 0 h 4598223"/>
              <a:gd name="connsiteX10" fmla="*/ 6327775 w 6327775"/>
              <a:gd name="connsiteY10" fmla="*/ 4001191 h 4598223"/>
              <a:gd name="connsiteX11" fmla="*/ 5061119 w 6327775"/>
              <a:gd name="connsiteY11" fmla="*/ 4001191 h 4598223"/>
              <a:gd name="connsiteX12" fmla="*/ 4872707 w 6327775"/>
              <a:gd name="connsiteY12" fmla="*/ 3371419 h 4598223"/>
              <a:gd name="connsiteX13" fmla="*/ 4652461 w 6327775"/>
              <a:gd name="connsiteY13" fmla="*/ 2575373 h 4598223"/>
              <a:gd name="connsiteX14" fmla="*/ 4607885 w 6327775"/>
              <a:gd name="connsiteY14" fmla="*/ 2487429 h 4598223"/>
              <a:gd name="connsiteX15" fmla="*/ 4593518 w 6327775"/>
              <a:gd name="connsiteY15" fmla="*/ 2475140 h 4598223"/>
              <a:gd name="connsiteX16" fmla="*/ 4579704 w 6327775"/>
              <a:gd name="connsiteY16" fmla="*/ 2449633 h 4598223"/>
              <a:gd name="connsiteX17" fmla="*/ 4400437 w 6327775"/>
              <a:gd name="connsiteY17" fmla="*/ 2341898 h 4598223"/>
              <a:gd name="connsiteX18" fmla="*/ 4325841 w 6327775"/>
              <a:gd name="connsiteY18" fmla="*/ 2345280 h 4598223"/>
              <a:gd name="connsiteX19" fmla="*/ 4130469 w 6327775"/>
              <a:gd name="connsiteY19" fmla="*/ 2637045 h 4598223"/>
              <a:gd name="connsiteX20" fmla="*/ 4283036 w 6327775"/>
              <a:gd name="connsiteY20" fmla="*/ 3408076 h 4598223"/>
              <a:gd name="connsiteX21" fmla="*/ 4285222 w 6327775"/>
              <a:gd name="connsiteY21" fmla="*/ 3425978 h 4598223"/>
              <a:gd name="connsiteX22" fmla="*/ 4296226 w 6327775"/>
              <a:gd name="connsiteY22" fmla="*/ 3474736 h 4598223"/>
              <a:gd name="connsiteX23" fmla="*/ 4317553 w 6327775"/>
              <a:gd name="connsiteY23" fmla="*/ 3582512 h 4598223"/>
              <a:gd name="connsiteX24" fmla="*/ 4329108 w 6327775"/>
              <a:gd name="connsiteY24" fmla="*/ 3620429 h 4598223"/>
              <a:gd name="connsiteX25" fmla="*/ 4415044 w 6327775"/>
              <a:gd name="connsiteY25" fmla="*/ 4001191 h 4598223"/>
              <a:gd name="connsiteX26" fmla="*/ 0 w 6327775"/>
              <a:gd name="connsiteY26" fmla="*/ 4001191 h 4598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27775" h="4598223">
                <a:moveTo>
                  <a:pt x="4415044" y="4001191"/>
                </a:moveTo>
                <a:lnTo>
                  <a:pt x="5061119" y="4001191"/>
                </a:lnTo>
                <a:lnTo>
                  <a:pt x="5144143" y="4278702"/>
                </a:lnTo>
                <a:cubicBezTo>
                  <a:pt x="5183446" y="4410076"/>
                  <a:pt x="5108808" y="4548438"/>
                  <a:pt x="4977435" y="4587741"/>
                </a:cubicBezTo>
                <a:cubicBezTo>
                  <a:pt x="4911747" y="4607393"/>
                  <a:pt x="4844314" y="4598560"/>
                  <a:pt x="4788389" y="4568391"/>
                </a:cubicBezTo>
                <a:lnTo>
                  <a:pt x="4771077" y="4554194"/>
                </a:lnTo>
                <a:lnTo>
                  <a:pt x="4695699" y="4555910"/>
                </a:lnTo>
                <a:cubicBezTo>
                  <a:pt x="4600472" y="4538761"/>
                  <a:pt x="4520050" y="4466451"/>
                  <a:pt x="4497408" y="4366130"/>
                </a:cubicBezTo>
                <a:close/>
                <a:moveTo>
                  <a:pt x="0" y="0"/>
                </a:moveTo>
                <a:lnTo>
                  <a:pt x="6327775" y="0"/>
                </a:lnTo>
                <a:lnTo>
                  <a:pt x="6327775" y="4001191"/>
                </a:lnTo>
                <a:lnTo>
                  <a:pt x="5061119" y="4001191"/>
                </a:lnTo>
                <a:lnTo>
                  <a:pt x="4872707" y="3371419"/>
                </a:lnTo>
                <a:lnTo>
                  <a:pt x="4652461" y="2575373"/>
                </a:lnTo>
                <a:cubicBezTo>
                  <a:pt x="4643319" y="2542332"/>
                  <a:pt x="4627915" y="2512709"/>
                  <a:pt x="4607885" y="2487429"/>
                </a:cubicBezTo>
                <a:lnTo>
                  <a:pt x="4593518" y="2475140"/>
                </a:lnTo>
                <a:lnTo>
                  <a:pt x="4579704" y="2449633"/>
                </a:lnTo>
                <a:cubicBezTo>
                  <a:pt x="4538999" y="2389554"/>
                  <a:pt x="4473303" y="2349666"/>
                  <a:pt x="4400437" y="2341898"/>
                </a:cubicBezTo>
                <a:cubicBezTo>
                  <a:pt x="4376148" y="2339309"/>
                  <a:pt x="4351064" y="2340290"/>
                  <a:pt x="4325841" y="2345280"/>
                </a:cubicBezTo>
                <a:cubicBezTo>
                  <a:pt x="4191322" y="2371898"/>
                  <a:pt x="4103851" y="2502525"/>
                  <a:pt x="4130469" y="2637045"/>
                </a:cubicBezTo>
                <a:lnTo>
                  <a:pt x="4283036" y="3408076"/>
                </a:lnTo>
                <a:lnTo>
                  <a:pt x="4285222" y="3425978"/>
                </a:lnTo>
                <a:lnTo>
                  <a:pt x="4296226" y="3474736"/>
                </a:lnTo>
                <a:lnTo>
                  <a:pt x="4317553" y="3582512"/>
                </a:lnTo>
                <a:lnTo>
                  <a:pt x="4329108" y="3620429"/>
                </a:lnTo>
                <a:lnTo>
                  <a:pt x="4415044" y="4001191"/>
                </a:lnTo>
                <a:lnTo>
                  <a:pt x="0" y="4001191"/>
                </a:lnTo>
                <a:close/>
              </a:path>
            </a:pathLst>
          </a:cu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8DBABD-79BE-4A09-8319-C02CD5AD3CA9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BE084BFD-6A5C-4E1A-8E0D-F81AA5A02ACF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616149B3-A3E0-4995-9ADB-922A17B0B74A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824FF030-923D-4173-AFC5-EF3D46502F19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0CAA3F-D90A-4A7D-BBD8-5178DCAAB228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15644377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" y="1210980"/>
            <a:ext cx="4391672" cy="15008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BBB9D-16FE-4538-B61B-066E6F50800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203602" y="2262200"/>
            <a:ext cx="1478552" cy="951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28260-8E46-44C0-9531-7DFF5CF90585}"/>
              </a:ext>
            </a:extLst>
          </p:cNvPr>
          <p:cNvSpPr txBox="1"/>
          <p:nvPr/>
        </p:nvSpPr>
        <p:spPr>
          <a:xfrm>
            <a:off x="6980511" y="1905023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건너뛰기 버튼 클릭</a:t>
            </a:r>
            <a:endParaRPr lang="en-US" altLang="ko-KR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4162950" y="2267354"/>
            <a:ext cx="1219200" cy="614254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E150-9FC1-4149-96C6-DF0ACBBC6DCD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66D5CDD-0CF3-4CDF-A7FC-FD1DE4C3C339}"/>
              </a:ext>
            </a:extLst>
          </p:cNvPr>
          <p:cNvSpPr/>
          <p:nvPr/>
        </p:nvSpPr>
        <p:spPr>
          <a:xfrm>
            <a:off x="8601313" y="3056983"/>
            <a:ext cx="514552" cy="91716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DBA19-748B-4EDC-AB78-668B6FD9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9" y="3298720"/>
            <a:ext cx="5019164" cy="31727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1E37FC-6524-4E22-BED3-A43EA7C592B3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737931" y="3516678"/>
            <a:ext cx="2944223" cy="11826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DA0947E-D82A-4D19-BEB4-9DDFC6C8921E}"/>
              </a:ext>
            </a:extLst>
          </p:cNvPr>
          <p:cNvSpPr/>
          <p:nvPr/>
        </p:nvSpPr>
        <p:spPr>
          <a:xfrm>
            <a:off x="1496728" y="3103900"/>
            <a:ext cx="2241203" cy="825555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A524F-3837-4CE3-91E6-CCF56C2040C3}"/>
              </a:ext>
            </a:extLst>
          </p:cNvPr>
          <p:cNvSpPr txBox="1"/>
          <p:nvPr/>
        </p:nvSpPr>
        <p:spPr>
          <a:xfrm>
            <a:off x="7470642" y="4519517"/>
            <a:ext cx="2806013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컨셉설정 공백</a:t>
            </a:r>
            <a:endParaRPr lang="en-US" altLang="ko-KR" sz="3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2266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4B428-465E-4C60-83D4-A8B6457B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4" y="2227951"/>
            <a:ext cx="5024732" cy="3177248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4231529" y="3486688"/>
            <a:ext cx="1421776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3989333" y="133697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메뉴판 클릭</a:t>
            </a:r>
            <a:endParaRPr lang="en-US" altLang="ko-KR" sz="2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F141C9-4383-4B20-915F-5DF1B56AC00A}"/>
              </a:ext>
            </a:extLst>
          </p:cNvPr>
          <p:cNvCxnSpPr>
            <a:cxnSpLocks/>
          </p:cNvCxnSpPr>
          <p:nvPr/>
        </p:nvCxnSpPr>
        <p:spPr>
          <a:xfrm flipV="1">
            <a:off x="4922679" y="2013665"/>
            <a:ext cx="0" cy="14730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F042A-BD7F-4AD9-A8E0-DF821918DAD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EE83B-3E8D-454E-B918-3D38274B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52" y="2368453"/>
            <a:ext cx="4501844" cy="315611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7DD389-4EEE-4E83-B6DF-5B4156BAEFDE}"/>
              </a:ext>
            </a:extLst>
          </p:cNvPr>
          <p:cNvCxnSpPr>
            <a:cxnSpLocks/>
          </p:cNvCxnSpPr>
          <p:nvPr/>
        </p:nvCxnSpPr>
        <p:spPr>
          <a:xfrm>
            <a:off x="5809957" y="3973474"/>
            <a:ext cx="125202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691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" y="1224253"/>
            <a:ext cx="7183902" cy="503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420465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" y="1224253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0971FE-B7A0-43C0-953B-17787252E5AD}"/>
              </a:ext>
            </a:extLst>
          </p:cNvPr>
          <p:cNvSpPr/>
          <p:nvPr/>
        </p:nvSpPr>
        <p:spPr>
          <a:xfrm>
            <a:off x="789632" y="1062291"/>
            <a:ext cx="4128631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2ED79A-FD7E-4FC0-9354-630B8BDA25AC}"/>
              </a:ext>
            </a:extLst>
          </p:cNvPr>
          <p:cNvCxnSpPr>
            <a:cxnSpLocks/>
          </p:cNvCxnSpPr>
          <p:nvPr/>
        </p:nvCxnSpPr>
        <p:spPr>
          <a:xfrm>
            <a:off x="4918263" y="1605266"/>
            <a:ext cx="3929967" cy="940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08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9" y="1227029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56720-44D6-4B3D-BD48-EE8C43CEC85A}"/>
              </a:ext>
            </a:extLst>
          </p:cNvPr>
          <p:cNvCxnSpPr>
            <a:cxnSpLocks/>
          </p:cNvCxnSpPr>
          <p:nvPr/>
        </p:nvCxnSpPr>
        <p:spPr>
          <a:xfrm>
            <a:off x="4918263" y="1605266"/>
            <a:ext cx="3929967" cy="940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A0971FE-B7A0-43C0-953B-17787252E5AD}"/>
              </a:ext>
            </a:extLst>
          </p:cNvPr>
          <p:cNvSpPr/>
          <p:nvPr/>
        </p:nvSpPr>
        <p:spPr>
          <a:xfrm>
            <a:off x="789632" y="1062291"/>
            <a:ext cx="4128631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B3B64-06DE-4F3A-8413-9B4A91D50699}"/>
              </a:ext>
            </a:extLst>
          </p:cNvPr>
          <p:cNvSpPr txBox="1"/>
          <p:nvPr/>
        </p:nvSpPr>
        <p:spPr>
          <a:xfrm>
            <a:off x="8994336" y="325697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1-3 </a:t>
            </a:r>
            <a:r>
              <a:rPr lang="ko-KR" altLang="en-US" b="1" dirty="0"/>
              <a:t>원하는 메뉴 클릭</a:t>
            </a:r>
            <a:endParaRPr lang="en-US" altLang="ko-KR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936EE6-4B4C-447E-8327-34D816752745}"/>
              </a:ext>
            </a:extLst>
          </p:cNvPr>
          <p:cNvCxnSpPr>
            <a:cxnSpLocks/>
          </p:cNvCxnSpPr>
          <p:nvPr/>
        </p:nvCxnSpPr>
        <p:spPr>
          <a:xfrm flipV="1">
            <a:off x="4777935" y="3524367"/>
            <a:ext cx="3976660" cy="580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386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0" y="1224253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B3B64-06DE-4F3A-8413-9B4A91D50699}"/>
              </a:ext>
            </a:extLst>
          </p:cNvPr>
          <p:cNvSpPr txBox="1"/>
          <p:nvPr/>
        </p:nvSpPr>
        <p:spPr>
          <a:xfrm>
            <a:off x="8994336" y="325697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1-3 </a:t>
            </a:r>
            <a:r>
              <a:rPr lang="ko-KR" altLang="en-US" b="1" dirty="0"/>
              <a:t>원하는 메뉴 클릭</a:t>
            </a:r>
            <a:endParaRPr lang="en-US" altLang="ko-KR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FCA56-C40B-4872-90D8-F204845EFBB8}"/>
              </a:ext>
            </a:extLst>
          </p:cNvPr>
          <p:cNvCxnSpPr>
            <a:cxnSpLocks/>
          </p:cNvCxnSpPr>
          <p:nvPr/>
        </p:nvCxnSpPr>
        <p:spPr>
          <a:xfrm>
            <a:off x="6766560" y="3094892"/>
            <a:ext cx="2096086" cy="1223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E38976-948D-4226-BDFD-1331475FAC18}"/>
              </a:ext>
            </a:extLst>
          </p:cNvPr>
          <p:cNvSpPr txBox="1"/>
          <p:nvPr/>
        </p:nvSpPr>
        <p:spPr>
          <a:xfrm>
            <a:off x="8994336" y="417215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1-4 </a:t>
            </a:r>
            <a:r>
              <a:rPr lang="ko-KR" altLang="en-US" b="1" dirty="0"/>
              <a:t>장바구니 담김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001962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2" y="1033926"/>
            <a:ext cx="7183902" cy="503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38976-948D-4226-BDFD-1331475FAC18}"/>
              </a:ext>
            </a:extLst>
          </p:cNvPr>
          <p:cNvSpPr txBox="1"/>
          <p:nvPr/>
        </p:nvSpPr>
        <p:spPr>
          <a:xfrm>
            <a:off x="8841755" y="2197027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1-4 </a:t>
            </a:r>
            <a:r>
              <a:rPr lang="ko-KR" altLang="en-US" sz="2000" b="1" dirty="0"/>
              <a:t>장바구니 담김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AA2AC-3F2D-4A81-B18D-0345934CCD34}"/>
              </a:ext>
            </a:extLst>
          </p:cNvPr>
          <p:cNvSpPr txBox="1"/>
          <p:nvPr/>
        </p:nvSpPr>
        <p:spPr>
          <a:xfrm>
            <a:off x="8841754" y="2815790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1-5</a:t>
            </a:r>
            <a:r>
              <a:rPr lang="ko-KR" altLang="en-US" sz="2000" b="1" dirty="0"/>
              <a:t> 주문 완료 버튼 클릭</a:t>
            </a:r>
            <a:endParaRPr lang="en-US" altLang="ko-KR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8E1BB-56A2-407E-8254-2330227974F2}"/>
              </a:ext>
            </a:extLst>
          </p:cNvPr>
          <p:cNvCxnSpPr>
            <a:cxnSpLocks/>
          </p:cNvCxnSpPr>
          <p:nvPr/>
        </p:nvCxnSpPr>
        <p:spPr>
          <a:xfrm flipV="1">
            <a:off x="5685633" y="2733793"/>
            <a:ext cx="2867524" cy="2229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DCC02A9-EA46-4170-BD32-E62A83617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9" t="95449"/>
          <a:stretch/>
        </p:blipFill>
        <p:spPr>
          <a:xfrm>
            <a:off x="2182040" y="5689707"/>
            <a:ext cx="5979614" cy="3806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7BE17E-A561-429E-A041-BE71B370E017}"/>
              </a:ext>
            </a:extLst>
          </p:cNvPr>
          <p:cNvSpPr txBox="1"/>
          <p:nvPr/>
        </p:nvSpPr>
        <p:spPr>
          <a:xfrm>
            <a:off x="8246880" y="4113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코드</a:t>
            </a:r>
          </a:p>
        </p:txBody>
      </p:sp>
    </p:spTree>
    <p:extLst>
      <p:ext uri="{BB962C8B-B14F-4D97-AF65-F5344CB8AC3E}">
        <p14:creationId xmlns:p14="http://schemas.microsoft.com/office/powerpoint/2010/main" val="11775203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4B428-465E-4C60-83D4-A8B6457B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1" y="1146137"/>
            <a:ext cx="7744310" cy="4896896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7049275" y="4494280"/>
            <a:ext cx="1421776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9360096" y="232555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계산서 클릭</a:t>
            </a:r>
            <a:endParaRPr lang="en-US" altLang="ko-KR" sz="2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F141C9-4383-4B20-915F-5DF1B56AC00A}"/>
              </a:ext>
            </a:extLst>
          </p:cNvPr>
          <p:cNvCxnSpPr>
            <a:cxnSpLocks/>
          </p:cNvCxnSpPr>
          <p:nvPr/>
        </p:nvCxnSpPr>
        <p:spPr>
          <a:xfrm flipV="1">
            <a:off x="7920111" y="2768282"/>
            <a:ext cx="1294227" cy="17259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F042A-BD7F-4AD9-A8E0-DF821918DAD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27959181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0" y="903567"/>
            <a:ext cx="4248743" cy="569674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5A3F9-4B49-43BA-B9C6-195ECA9CDBEA}"/>
              </a:ext>
            </a:extLst>
          </p:cNvPr>
          <p:cNvSpPr txBox="1"/>
          <p:nvPr/>
        </p:nvSpPr>
        <p:spPr>
          <a:xfrm>
            <a:off x="7206466" y="1571924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계산서 창 활성화</a:t>
            </a:r>
            <a:endParaRPr lang="en-US" altLang="ko-KR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940221" y="1833534"/>
            <a:ext cx="1266245" cy="3598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1A07607-4A8A-4B32-B23A-742532E09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" r="834" b="8512"/>
          <a:stretch/>
        </p:blipFill>
        <p:spPr>
          <a:xfrm>
            <a:off x="6869007" y="2741716"/>
            <a:ext cx="4725059" cy="2536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5BB14-74CD-421F-8E0C-429B567ED623}"/>
              </a:ext>
            </a:extLst>
          </p:cNvPr>
          <p:cNvSpPr txBox="1"/>
          <p:nvPr/>
        </p:nvSpPr>
        <p:spPr>
          <a:xfrm>
            <a:off x="1616039" y="4658363"/>
            <a:ext cx="465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새로 화면을 만들어줄 때 </a:t>
            </a:r>
            <a:r>
              <a:rPr lang="ko-KR" altLang="en-US" sz="2000" b="1" dirty="0">
                <a:solidFill>
                  <a:srgbClr val="FF0000"/>
                </a:solidFill>
              </a:rPr>
              <a:t>오류</a:t>
            </a:r>
            <a:r>
              <a:rPr lang="ko-KR" altLang="en-US" b="1" dirty="0"/>
              <a:t>가 많이 생김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4CECD-4C31-46C3-AA63-11089AC33F37}"/>
              </a:ext>
            </a:extLst>
          </p:cNvPr>
          <p:cNvSpPr txBox="1"/>
          <p:nvPr/>
        </p:nvSpPr>
        <p:spPr>
          <a:xfrm>
            <a:off x="2319924" y="5212808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객체를 다 지우고 난 다음에 처음 만들 때랑 </a:t>
            </a:r>
            <a:endParaRPr lang="en-US" altLang="ko-KR" b="1" dirty="0"/>
          </a:p>
          <a:p>
            <a:r>
              <a:rPr lang="ko-KR" altLang="en-US" b="1" dirty="0"/>
              <a:t>똑같이 만들어 주어야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5C31863-8494-4B3B-9AD0-229C69DD6627}"/>
              </a:ext>
            </a:extLst>
          </p:cNvPr>
          <p:cNvCxnSpPr>
            <a:cxnSpLocks/>
          </p:cNvCxnSpPr>
          <p:nvPr/>
        </p:nvCxnSpPr>
        <p:spPr>
          <a:xfrm>
            <a:off x="1961321" y="5243075"/>
            <a:ext cx="358603" cy="331304"/>
          </a:xfrm>
          <a:prstGeom prst="bentConnector3">
            <a:avLst>
              <a:gd name="adj1" fmla="val 195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3058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D00EC-7B34-4FC9-8BB7-C85175F4F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" y="2605719"/>
            <a:ext cx="4845569" cy="3395791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8844C-6AC3-4BD8-8550-2393D5B6A50B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2A0BA6E-D222-4A3B-8FDA-030AB5A568C7}"/>
              </a:ext>
            </a:extLst>
          </p:cNvPr>
          <p:cNvSpPr/>
          <p:nvPr/>
        </p:nvSpPr>
        <p:spPr>
          <a:xfrm>
            <a:off x="5559021" y="3852431"/>
            <a:ext cx="104100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8517528" y="1824520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주문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053E-5F7F-4067-9371-00BB1C29E370}"/>
              </a:ext>
            </a:extLst>
          </p:cNvPr>
          <p:cNvSpPr txBox="1"/>
          <p:nvPr/>
        </p:nvSpPr>
        <p:spPr>
          <a:xfrm>
            <a:off x="2132548" y="1825541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주문 전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3063D-D27D-4EC2-882E-6BF7EB6A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13" y="2578208"/>
            <a:ext cx="5142863" cy="3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2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AE98DA-04B0-4D49-A184-12A8BFAD09F7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421FE0-AB2C-4FBF-8448-54836376209A}"/>
              </a:ext>
            </a:extLst>
          </p:cNvPr>
          <p:cNvSpPr txBox="1"/>
          <p:nvPr/>
        </p:nvSpPr>
        <p:spPr>
          <a:xfrm>
            <a:off x="6141357" y="4163103"/>
            <a:ext cx="51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단순한 동선 </a:t>
            </a:r>
            <a:r>
              <a: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서빙 불필요 </a:t>
            </a:r>
            <a:endParaRPr lang="en-US" altLang="ko-KR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F622E9-8973-4AB4-B86B-94877666335E}"/>
              </a:ext>
            </a:extLst>
          </p:cNvPr>
          <p:cNvSpPr txBox="1"/>
          <p:nvPr/>
        </p:nvSpPr>
        <p:spPr>
          <a:xfrm>
            <a:off x="6178441" y="5261306"/>
            <a:ext cx="6104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진동벨</a:t>
            </a: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분실 위험 높음 </a:t>
            </a:r>
            <a:r>
              <a: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ko-KR" altLang="en-US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B98D6-8511-4F27-A0EB-B178C0CD6B5D}"/>
              </a:ext>
            </a:extLst>
          </p:cNvPr>
          <p:cNvSpPr txBox="1"/>
          <p:nvPr/>
        </p:nvSpPr>
        <p:spPr>
          <a:xfrm>
            <a:off x="4841900" y="1918273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F45D1-6820-46EF-9018-7A30CEC43523}"/>
              </a:ext>
            </a:extLst>
          </p:cNvPr>
          <p:cNvSpPr txBox="1"/>
          <p:nvPr/>
        </p:nvSpPr>
        <p:spPr>
          <a:xfrm>
            <a:off x="4843163" y="2457684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D27756-5184-4062-A8F9-BA6566FB5A7A}"/>
              </a:ext>
            </a:extLst>
          </p:cNvPr>
          <p:cNvSpPr txBox="1"/>
          <p:nvPr/>
        </p:nvSpPr>
        <p:spPr>
          <a:xfrm>
            <a:off x="4833465" y="3040805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흥미성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B4BACF-492C-4551-914E-91EB20D34E8D}"/>
              </a:ext>
            </a:extLst>
          </p:cNvPr>
          <p:cNvGrpSpPr/>
          <p:nvPr/>
        </p:nvGrpSpPr>
        <p:grpSpPr>
          <a:xfrm>
            <a:off x="6091148" y="1959643"/>
            <a:ext cx="1226813" cy="324000"/>
            <a:chOff x="6093776" y="1959643"/>
            <a:chExt cx="1226813" cy="324000"/>
          </a:xfrm>
        </p:grpSpPr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C0115C9F-BBEC-4F73-930B-7754D5B1F0E9}"/>
                </a:ext>
              </a:extLst>
            </p:cNvPr>
            <p:cNvSpPr/>
            <p:nvPr/>
          </p:nvSpPr>
          <p:spPr>
            <a:xfrm>
              <a:off x="6545182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39D69397-4495-4D6C-80F7-56D86E4EDADB}"/>
                </a:ext>
              </a:extLst>
            </p:cNvPr>
            <p:cNvSpPr/>
            <p:nvPr/>
          </p:nvSpPr>
          <p:spPr>
            <a:xfrm>
              <a:off x="6093776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9CBE832-A545-4348-95F4-94CB24518947}"/>
                </a:ext>
              </a:extLst>
            </p:cNvPr>
            <p:cNvSpPr/>
            <p:nvPr/>
          </p:nvSpPr>
          <p:spPr>
            <a:xfrm>
              <a:off x="6996589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별: 꼭짓점 5개 53">
            <a:extLst>
              <a:ext uri="{FF2B5EF4-FFF2-40B4-BE49-F238E27FC236}">
                <a16:creationId xmlns:a16="http://schemas.microsoft.com/office/drawing/2014/main" id="{291D6C31-8726-43E8-8A5E-99B631928806}"/>
              </a:ext>
            </a:extLst>
          </p:cNvPr>
          <p:cNvSpPr/>
          <p:nvPr/>
        </p:nvSpPr>
        <p:spPr>
          <a:xfrm>
            <a:off x="6091148" y="3052992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497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①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할리스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279C99-DC8D-417A-B7B2-F9C18F285256}"/>
              </a:ext>
            </a:extLst>
          </p:cNvPr>
          <p:cNvGrpSpPr/>
          <p:nvPr/>
        </p:nvGrpSpPr>
        <p:grpSpPr>
          <a:xfrm>
            <a:off x="6091148" y="2480093"/>
            <a:ext cx="2126057" cy="331207"/>
            <a:chOff x="6091148" y="2480093"/>
            <a:chExt cx="2126057" cy="331207"/>
          </a:xfrm>
        </p:grpSpPr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FBD5713D-48F1-43AC-841C-CCC7C18C5510}"/>
                </a:ext>
              </a:extLst>
            </p:cNvPr>
            <p:cNvSpPr/>
            <p:nvPr/>
          </p:nvSpPr>
          <p:spPr>
            <a:xfrm>
              <a:off x="6091148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43822D52-5F3C-4CD9-95F3-0B494026C83E}"/>
                </a:ext>
              </a:extLst>
            </p:cNvPr>
            <p:cNvSpPr/>
            <p:nvPr/>
          </p:nvSpPr>
          <p:spPr>
            <a:xfrm>
              <a:off x="6543869" y="248009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EDC290D7-D0AC-471A-900E-36C6C5394A57}"/>
                </a:ext>
              </a:extLst>
            </p:cNvPr>
            <p:cNvSpPr/>
            <p:nvPr/>
          </p:nvSpPr>
          <p:spPr>
            <a:xfrm>
              <a:off x="6996589" y="248185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BB139D72-757C-4BF2-B9FE-ED0AEEC337AF}"/>
                </a:ext>
              </a:extLst>
            </p:cNvPr>
            <p:cNvSpPr/>
            <p:nvPr/>
          </p:nvSpPr>
          <p:spPr>
            <a:xfrm>
              <a:off x="7444897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588C3398-7AC8-4C0F-BB65-D3BB3A570EE3}"/>
                </a:ext>
              </a:extLst>
            </p:cNvPr>
            <p:cNvSpPr/>
            <p:nvPr/>
          </p:nvSpPr>
          <p:spPr>
            <a:xfrm>
              <a:off x="7893205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2DF411-F8A2-4AB0-9F71-1E4FA1F716A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pic>
        <p:nvPicPr>
          <p:cNvPr id="44" name="그림 43" descr="그리기이(가) 표시된 사진&#10;&#10;자동 생성된 설명">
            <a:extLst>
              <a:ext uri="{FF2B5EF4-FFF2-40B4-BE49-F238E27FC236}">
                <a16:creationId xmlns:a16="http://schemas.microsoft.com/office/drawing/2014/main" id="{8E89718C-4ACB-465C-A428-9FFABF581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5" y="1690340"/>
            <a:ext cx="3721227" cy="4022763"/>
          </a:xfrm>
          <a:prstGeom prst="rect">
            <a:avLst/>
          </a:prstGeom>
        </p:spPr>
      </p:pic>
      <p:sp>
        <p:nvSpPr>
          <p:cNvPr id="64" name="직사각형 38">
            <a:extLst>
              <a:ext uri="{FF2B5EF4-FFF2-40B4-BE49-F238E27FC236}">
                <a16:creationId xmlns:a16="http://schemas.microsoft.com/office/drawing/2014/main" id="{7AB5DF60-0E0A-49C3-BA5D-EA12B3E42281}"/>
              </a:ext>
            </a:extLst>
          </p:cNvPr>
          <p:cNvSpPr/>
          <p:nvPr/>
        </p:nvSpPr>
        <p:spPr>
          <a:xfrm>
            <a:off x="4895422" y="3907252"/>
            <a:ext cx="6745626" cy="8946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5" name="직사각형 38">
            <a:extLst>
              <a:ext uri="{FF2B5EF4-FFF2-40B4-BE49-F238E27FC236}">
                <a16:creationId xmlns:a16="http://schemas.microsoft.com/office/drawing/2014/main" id="{807A610C-5F24-49B4-89BE-8686909F9A25}"/>
              </a:ext>
            </a:extLst>
          </p:cNvPr>
          <p:cNvSpPr/>
          <p:nvPr/>
        </p:nvSpPr>
        <p:spPr>
          <a:xfrm>
            <a:off x="4901909" y="3911851"/>
            <a:ext cx="1080000" cy="89466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직사각형 38">
            <a:extLst>
              <a:ext uri="{FF2B5EF4-FFF2-40B4-BE49-F238E27FC236}">
                <a16:creationId xmlns:a16="http://schemas.microsoft.com/office/drawing/2014/main" id="{D71C0791-653B-418D-905D-DF74ABCF41E7}"/>
              </a:ext>
            </a:extLst>
          </p:cNvPr>
          <p:cNvSpPr/>
          <p:nvPr/>
        </p:nvSpPr>
        <p:spPr>
          <a:xfrm>
            <a:off x="4889481" y="5013658"/>
            <a:ext cx="6746400" cy="9306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직사각형 38">
            <a:extLst>
              <a:ext uri="{FF2B5EF4-FFF2-40B4-BE49-F238E27FC236}">
                <a16:creationId xmlns:a16="http://schemas.microsoft.com/office/drawing/2014/main" id="{13C8E84E-CC19-407E-AE7D-4F3A4BC928D2}"/>
              </a:ext>
            </a:extLst>
          </p:cNvPr>
          <p:cNvSpPr/>
          <p:nvPr/>
        </p:nvSpPr>
        <p:spPr>
          <a:xfrm>
            <a:off x="4888933" y="5009059"/>
            <a:ext cx="1092975" cy="930699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BA21FD-AD09-449D-8B40-7E2F0ADE7368}"/>
              </a:ext>
            </a:extLst>
          </p:cNvPr>
          <p:cNvSpPr txBox="1"/>
          <p:nvPr/>
        </p:nvSpPr>
        <p:spPr>
          <a:xfrm>
            <a:off x="4895420" y="4088811"/>
            <a:ext cx="1080000" cy="584775"/>
          </a:xfrm>
          <a:prstGeom prst="rect">
            <a:avLst/>
          </a:prstGeom>
          <a:solidFill>
            <a:srgbClr val="FF0000"/>
          </a:solidFill>
        </p:spPr>
        <p:txBody>
          <a:bodyPr vert="horz" wrap="square" rtlCol="0">
            <a:spAutoFit/>
          </a:bodyPr>
          <a:lstStyle>
            <a:defPPr>
              <a:defRPr lang="ko-KR"/>
            </a:defPPr>
            <a:lvl1pPr algn="ctr">
              <a:defRPr sz="2800" spc="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33960B-5B81-4484-9D25-C17AFF6EB5B8}"/>
              </a:ext>
            </a:extLst>
          </p:cNvPr>
          <p:cNvSpPr txBox="1"/>
          <p:nvPr/>
        </p:nvSpPr>
        <p:spPr>
          <a:xfrm>
            <a:off x="4878045" y="5187500"/>
            <a:ext cx="1080000" cy="584775"/>
          </a:xfrm>
          <a:prstGeom prst="rect">
            <a:avLst/>
          </a:prstGeom>
          <a:solidFill>
            <a:schemeClr val="tx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691686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0" y="903567"/>
            <a:ext cx="4248743" cy="569674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D26F73-9456-4001-8A4D-CCA58C3CBC15}"/>
              </a:ext>
            </a:extLst>
          </p:cNvPr>
          <p:cNvSpPr/>
          <p:nvPr/>
        </p:nvSpPr>
        <p:spPr>
          <a:xfrm>
            <a:off x="4391151" y="1442644"/>
            <a:ext cx="1421776" cy="26292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7333760" y="1890716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주문 취소 버튼 클릭</a:t>
            </a:r>
            <a:endParaRPr lang="en-US" altLang="ko-KR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</p:cNvCxnSpPr>
          <p:nvPr/>
        </p:nvCxnSpPr>
        <p:spPr>
          <a:xfrm>
            <a:off x="5940221" y="1662996"/>
            <a:ext cx="1266245" cy="4554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710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2DB21-6D17-4F39-9AAC-82DD720F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69" y="2029990"/>
            <a:ext cx="2971830" cy="39846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029991"/>
            <a:ext cx="2971830" cy="3984651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586" y="976705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2011906" y="152108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주문 취소 전</a:t>
            </a:r>
            <a:endParaRPr lang="en-US" altLang="ko-KR" sz="2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C5B646-03F9-4FDB-97F1-EDB3668F734D}"/>
              </a:ext>
            </a:extLst>
          </p:cNvPr>
          <p:cNvSpPr txBox="1"/>
          <p:nvPr/>
        </p:nvSpPr>
        <p:spPr>
          <a:xfrm>
            <a:off x="8023737" y="150702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주문 취소 후</a:t>
            </a:r>
            <a:endParaRPr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1F056-50CB-4E8B-897A-6BE0EFAC8717}"/>
              </a:ext>
            </a:extLst>
          </p:cNvPr>
          <p:cNvSpPr txBox="1"/>
          <p:nvPr/>
        </p:nvSpPr>
        <p:spPr>
          <a:xfrm>
            <a:off x="4766968" y="1192389"/>
            <a:ext cx="2457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조리 대기 때 </a:t>
            </a:r>
            <a:endParaRPr lang="en-US" altLang="ko-KR" sz="2400" b="1" dirty="0"/>
          </a:p>
          <a:p>
            <a:r>
              <a:rPr lang="ko-KR" altLang="en-US" sz="2400" b="1" dirty="0"/>
              <a:t>주문 취소 가능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735448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196461-6386-49A9-8FF4-7EA76ACB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1" y="2223648"/>
            <a:ext cx="4710223" cy="3309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6FBC82-F1C7-4D4F-9974-6A134599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42" y="2240752"/>
            <a:ext cx="4710223" cy="32923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420463-42A2-4F7C-9B0C-DC3AF17A4936}"/>
              </a:ext>
            </a:extLst>
          </p:cNvPr>
          <p:cNvSpPr/>
          <p:nvPr/>
        </p:nvSpPr>
        <p:spPr>
          <a:xfrm flipH="1" flipV="1">
            <a:off x="2953406" y="108283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A9E0F9-E9AC-4913-8FC5-300C96F0C581}"/>
              </a:ext>
            </a:extLst>
          </p:cNvPr>
          <p:cNvGrpSpPr/>
          <p:nvPr/>
        </p:nvGrpSpPr>
        <p:grpSpPr>
          <a:xfrm>
            <a:off x="138224" y="117653"/>
            <a:ext cx="8081251" cy="514586"/>
            <a:chOff x="237417" y="377975"/>
            <a:chExt cx="8081251" cy="514586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3666044E-ADA0-4467-BAFE-325B2FB1B184}"/>
                </a:ext>
              </a:extLst>
            </p:cNvPr>
            <p:cNvSpPr/>
            <p:nvPr/>
          </p:nvSpPr>
          <p:spPr>
            <a:xfrm>
              <a:off x="237417" y="377979"/>
              <a:ext cx="2518707" cy="514582"/>
            </a:xfrm>
            <a:prstGeom prst="flowChartAlternateProcess">
              <a:avLst/>
            </a:prstGeom>
            <a:solidFill>
              <a:srgbClr val="FE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9F71763-DA9A-4B0B-BA0B-166816ABD6C2}"/>
                </a:ext>
              </a:extLst>
            </p:cNvPr>
            <p:cNvSpPr/>
            <p:nvPr/>
          </p:nvSpPr>
          <p:spPr>
            <a:xfrm flipV="1">
              <a:off x="2617330" y="377978"/>
              <a:ext cx="435271" cy="514583"/>
            </a:xfrm>
            <a:prstGeom prst="rtTriangle">
              <a:avLst/>
            </a:prstGeom>
            <a:solidFill>
              <a:srgbClr val="FE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DCA05047-7F45-40D4-B276-99C0F7D60086}"/>
                </a:ext>
              </a:extLst>
            </p:cNvPr>
            <p:cNvSpPr/>
            <p:nvPr/>
          </p:nvSpPr>
          <p:spPr>
            <a:xfrm flipH="1">
              <a:off x="2617332" y="377975"/>
              <a:ext cx="435271" cy="51458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A17083-CB14-4942-B44D-FDE0C9DC5298}"/>
                </a:ext>
              </a:extLst>
            </p:cNvPr>
            <p:cNvSpPr txBox="1"/>
            <p:nvPr/>
          </p:nvSpPr>
          <p:spPr>
            <a:xfrm>
              <a:off x="3052599" y="447207"/>
              <a:ext cx="5266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테이블 </a:t>
              </a:r>
              <a:r>
                <a:rPr lang="en-US" altLang="ko-KR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취소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E0C9F-5C72-429A-B0B5-8BC67256ADCF}"/>
                </a:ext>
              </a:extLst>
            </p:cNvPr>
            <p:cNvSpPr txBox="1"/>
            <p:nvPr/>
          </p:nvSpPr>
          <p:spPr>
            <a:xfrm>
              <a:off x="416204" y="454786"/>
              <a:ext cx="28838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3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06 </a:t>
              </a:r>
              <a:r>
                <a:rPr lang="ko-KR" altLang="en-US" sz="2000" b="1" spc="3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  <a:r>
                <a:rPr lang="ko-KR" altLang="en-US" sz="2000" b="1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시연</a:t>
              </a:r>
            </a:p>
          </p:txBody>
        </p:sp>
      </p:grpSp>
      <p:sp>
        <p:nvSpPr>
          <p:cNvPr id="17" name="Arrow: Right 8">
            <a:extLst>
              <a:ext uri="{FF2B5EF4-FFF2-40B4-BE49-F238E27FC236}">
                <a16:creationId xmlns:a16="http://schemas.microsoft.com/office/drawing/2014/main" id="{80E0224C-6EBC-4EE8-A67C-E60176DF6D4C}"/>
              </a:ext>
            </a:extLst>
          </p:cNvPr>
          <p:cNvSpPr/>
          <p:nvPr/>
        </p:nvSpPr>
        <p:spPr>
          <a:xfrm>
            <a:off x="5718731" y="3400408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6F513-EE96-49AB-8E6D-40E2B2760099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D23AB-DDDD-4CFA-AE0A-27D8903B2D94}"/>
              </a:ext>
            </a:extLst>
          </p:cNvPr>
          <p:cNvSpPr/>
          <p:nvPr/>
        </p:nvSpPr>
        <p:spPr>
          <a:xfrm>
            <a:off x="1222744" y="2398510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id="{E7EE8E2A-59FC-457E-91B2-AD86CC3971F3}"/>
              </a:ext>
            </a:extLst>
          </p:cNvPr>
          <p:cNvCxnSpPr>
            <a:cxnSpLocks/>
          </p:cNvCxnSpPr>
          <p:nvPr/>
        </p:nvCxnSpPr>
        <p:spPr>
          <a:xfrm flipH="1" flipV="1">
            <a:off x="1688003" y="3127945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F89A67-8149-4511-9876-35E94037ABC5}"/>
              </a:ext>
            </a:extLst>
          </p:cNvPr>
          <p:cNvSpPr txBox="1"/>
          <p:nvPr/>
        </p:nvSpPr>
        <p:spPr>
          <a:xfrm>
            <a:off x="2032563" y="4380888"/>
            <a:ext cx="109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563411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주방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5718731" y="5626238"/>
            <a:ext cx="307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다음 클릭 후 변화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89474-7F10-4327-A4CF-0A14B6653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9" t="-806" r="33549" b="65232"/>
          <a:stretch/>
        </p:blipFill>
        <p:spPr>
          <a:xfrm>
            <a:off x="782278" y="2594127"/>
            <a:ext cx="3947691" cy="29788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13F8001-C7A1-4AFA-85E8-8BBEE1579069}"/>
              </a:ext>
            </a:extLst>
          </p:cNvPr>
          <p:cNvSpPr/>
          <p:nvPr/>
        </p:nvSpPr>
        <p:spPr>
          <a:xfrm>
            <a:off x="5718731" y="3400408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F97C50-C5E4-48AD-9CC4-8BBC4D3D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3" t="602" r="33613" b="65609"/>
          <a:stretch/>
        </p:blipFill>
        <p:spPr>
          <a:xfrm>
            <a:off x="7528436" y="2462775"/>
            <a:ext cx="4150311" cy="2978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6DC03E-88F9-4549-BC13-C3B88C55D670}"/>
              </a:ext>
            </a:extLst>
          </p:cNvPr>
          <p:cNvSpPr txBox="1"/>
          <p:nvPr/>
        </p:nvSpPr>
        <p:spPr>
          <a:xfrm>
            <a:off x="8707723" y="1875629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E2976-3DFF-404E-8D85-3D82D7323C1D}"/>
              </a:ext>
            </a:extLst>
          </p:cNvPr>
          <p:cNvSpPr txBox="1"/>
          <p:nvPr/>
        </p:nvSpPr>
        <p:spPr>
          <a:xfrm>
            <a:off x="1860255" y="1939555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조리 대기</a:t>
            </a:r>
            <a:endParaRPr lang="ko-KR" altLang="en-US" sz="2800" b="1" dirty="0"/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D50AEA2E-6A76-4B21-89A1-0775A8A9CE30}"/>
              </a:ext>
            </a:extLst>
          </p:cNvPr>
          <p:cNvSpPr/>
          <p:nvPr/>
        </p:nvSpPr>
        <p:spPr>
          <a:xfrm>
            <a:off x="3451566" y="3092033"/>
            <a:ext cx="1421776" cy="1386951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CA0F927B-7C78-4B74-8E4D-31A2F46F08A6}"/>
              </a:ext>
            </a:extLst>
          </p:cNvPr>
          <p:cNvCxnSpPr>
            <a:cxnSpLocks/>
          </p:cNvCxnSpPr>
          <p:nvPr/>
        </p:nvCxnSpPr>
        <p:spPr>
          <a:xfrm flipH="1" flipV="1">
            <a:off x="4784355" y="4577372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A10366-6F1B-4D6E-8B09-A4783EBEF419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</p:spTree>
    <p:extLst>
      <p:ext uri="{BB962C8B-B14F-4D97-AF65-F5344CB8AC3E}">
        <p14:creationId xmlns:p14="http://schemas.microsoft.com/office/powerpoint/2010/main" val="16669905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2E677-48DB-4A2E-8265-8DD20B500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24" y="2090892"/>
            <a:ext cx="3157640" cy="3978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720CB-D19E-4540-813B-AF1746DA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75" y="2041359"/>
            <a:ext cx="3090452" cy="399272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4508688" y="113650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조리 중으로 바뀔 시</a:t>
            </a:r>
            <a:endParaRPr lang="en-US" altLang="ko-K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D1D7BD-2010-4D5C-96F1-8728DD245942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17B8C7-DF22-45A0-A6B8-506E72C5808A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0CB2-3F55-4B47-905B-DF06CF8A9F74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5ED9BB9-37EF-458D-8D4C-5028D6AE2C96}"/>
              </a:ext>
            </a:extLst>
          </p:cNvPr>
          <p:cNvSpPr/>
          <p:nvPr/>
        </p:nvSpPr>
        <p:spPr>
          <a:xfrm>
            <a:off x="9781953" y="3306726"/>
            <a:ext cx="899511" cy="34567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1128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4529238" y="1275392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버튼 클릭 후 변화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3F8001-C7A1-4AFA-85E8-8BBEE1579069}"/>
              </a:ext>
            </a:extLst>
          </p:cNvPr>
          <p:cNvSpPr/>
          <p:nvPr/>
        </p:nvSpPr>
        <p:spPr>
          <a:xfrm>
            <a:off x="5492829" y="3881342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DC03E-88F9-4549-BC13-C3B88C55D670}"/>
              </a:ext>
            </a:extLst>
          </p:cNvPr>
          <p:cNvSpPr txBox="1"/>
          <p:nvPr/>
        </p:nvSpPr>
        <p:spPr>
          <a:xfrm>
            <a:off x="7851337" y="2261388"/>
            <a:ext cx="340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완료시 사라짐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E2976-3DFF-404E-8D85-3D82D7323C1D}"/>
              </a:ext>
            </a:extLst>
          </p:cNvPr>
          <p:cNvSpPr txBox="1"/>
          <p:nvPr/>
        </p:nvSpPr>
        <p:spPr>
          <a:xfrm>
            <a:off x="2156731" y="2197091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97D5C-113E-4208-A013-09D30C96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1" y="2682088"/>
            <a:ext cx="5012146" cy="344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A1318D-0DE2-4229-A091-EE87DBF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33" y="2808124"/>
            <a:ext cx="4778016" cy="335713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8AD169A-D3E4-45FA-B2C3-A67210E0A000}"/>
              </a:ext>
            </a:extLst>
          </p:cNvPr>
          <p:cNvSpPr/>
          <p:nvPr/>
        </p:nvSpPr>
        <p:spPr>
          <a:xfrm>
            <a:off x="1392865" y="2855710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Arrow Connector 24">
            <a:extLst>
              <a:ext uri="{FF2B5EF4-FFF2-40B4-BE49-F238E27FC236}">
                <a16:creationId xmlns:a16="http://schemas.microsoft.com/office/drawing/2014/main" id="{690BBB1D-5307-4020-BF1A-6AED2C968A74}"/>
              </a:ext>
            </a:extLst>
          </p:cNvPr>
          <p:cNvCxnSpPr>
            <a:cxnSpLocks/>
          </p:cNvCxnSpPr>
          <p:nvPr/>
        </p:nvCxnSpPr>
        <p:spPr>
          <a:xfrm flipH="1" flipV="1">
            <a:off x="1858124" y="3585145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FD5E77-F4E3-49C8-AF6E-0FED51556461}"/>
              </a:ext>
            </a:extLst>
          </p:cNvPr>
          <p:cNvSpPr txBox="1"/>
          <p:nvPr/>
        </p:nvSpPr>
        <p:spPr>
          <a:xfrm>
            <a:off x="2202684" y="4838088"/>
            <a:ext cx="109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40828101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픽업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928039" y="1617770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테이블 주문 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3" y="2556834"/>
            <a:ext cx="4675654" cy="32767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 flipV="1">
            <a:off x="5972413" y="2653209"/>
            <a:ext cx="1987510" cy="4656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5712538" y="2070076"/>
            <a:ext cx="216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테이블 주문 후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>
            <a:off x="9331147" y="2786275"/>
            <a:ext cx="0" cy="66514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9560316" y="3120990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픽업 버튼 색 변화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52416-A059-44FF-B686-122AAE542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0" t="92214" r="1" b="184"/>
          <a:stretch/>
        </p:blipFill>
        <p:spPr>
          <a:xfrm>
            <a:off x="8075568" y="1708526"/>
            <a:ext cx="3731887" cy="76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08C25-FCC2-4172-8DB8-8FE0DF122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2" b="43477"/>
          <a:stretch/>
        </p:blipFill>
        <p:spPr>
          <a:xfrm>
            <a:off x="8464212" y="3707060"/>
            <a:ext cx="1733871" cy="26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49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픽업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>
            <a:off x="6001873" y="2226218"/>
            <a:ext cx="1482184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1585249" y="1300791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픽업 버튼 클릭 </a:t>
            </a:r>
            <a:r>
              <a:rPr lang="en-US" altLang="ko-KR" sz="2000" b="1" dirty="0"/>
              <a:t>- &gt; </a:t>
            </a:r>
            <a:r>
              <a:rPr lang="ko-KR" altLang="en-US" sz="2000" b="1" dirty="0"/>
              <a:t>픽업 창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>
            <a:off x="8917662" y="2931597"/>
            <a:ext cx="0" cy="118623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8234377" y="1220584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주방 조리 완료 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08C25-FCC2-4172-8DB8-8FE0DF122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2" b="43477"/>
          <a:stretch/>
        </p:blipFill>
        <p:spPr>
          <a:xfrm>
            <a:off x="843587" y="1949344"/>
            <a:ext cx="1733871" cy="26296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1FD6F2-86DE-4AE1-8E32-41F6CDE66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66" y="1949344"/>
            <a:ext cx="2871970" cy="4336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0A2AB9-D448-4B19-89A5-D712C86C2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2" t="4025" r="33127" b="78964"/>
          <a:stretch/>
        </p:blipFill>
        <p:spPr>
          <a:xfrm>
            <a:off x="8088649" y="1724997"/>
            <a:ext cx="2871970" cy="10302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B18B23-B993-4307-810A-4C3811627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" b="77079"/>
          <a:stretch/>
        </p:blipFill>
        <p:spPr>
          <a:xfrm>
            <a:off x="6869863" y="4392970"/>
            <a:ext cx="4714578" cy="16405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53DA87-921C-480A-8470-F79F2C3CFB33}"/>
              </a:ext>
            </a:extLst>
          </p:cNvPr>
          <p:cNvSpPr txBox="1"/>
          <p:nvPr/>
        </p:nvSpPr>
        <p:spPr>
          <a:xfrm>
            <a:off x="7006862" y="3258408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버튼 활성화</a:t>
            </a:r>
            <a:endParaRPr lang="ko-KR" altLang="en-US" sz="20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93FAE29-94AD-4552-A976-360E05C1CD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" t="5294" r="74720" b="52175"/>
          <a:stretch/>
        </p:blipFill>
        <p:spPr>
          <a:xfrm>
            <a:off x="10387581" y="3348406"/>
            <a:ext cx="1146075" cy="1495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AF2F2A8-0635-4333-A94A-697E98ABA8BD}"/>
              </a:ext>
            </a:extLst>
          </p:cNvPr>
          <p:cNvSpPr txBox="1"/>
          <p:nvPr/>
        </p:nvSpPr>
        <p:spPr>
          <a:xfrm>
            <a:off x="10151846" y="2876768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버튼 색변화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C9876-78B9-4535-89FF-8157983021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9"/>
          <a:stretch/>
        </p:blipFill>
        <p:spPr>
          <a:xfrm>
            <a:off x="2897059" y="2913377"/>
            <a:ext cx="2876047" cy="2361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0D064-1905-4BDD-9266-A1A5649BE565}"/>
              </a:ext>
            </a:extLst>
          </p:cNvPr>
          <p:cNvSpPr txBox="1"/>
          <p:nvPr/>
        </p:nvSpPr>
        <p:spPr>
          <a:xfrm>
            <a:off x="965336" y="5431096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주문이 있을 경우 없을 경우에 따른 색 변화와</a:t>
            </a:r>
            <a:endParaRPr lang="en-US" altLang="ko-KR" sz="1600" b="1" dirty="0"/>
          </a:p>
          <a:p>
            <a:r>
              <a:rPr lang="ko-KR" altLang="en-US" sz="1600" b="1" dirty="0"/>
              <a:t>화면 갱신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0F4989-EBE5-42F0-A9B7-508682D091C0}"/>
              </a:ext>
            </a:extLst>
          </p:cNvPr>
          <p:cNvCxnSpPr/>
          <p:nvPr/>
        </p:nvCxnSpPr>
        <p:spPr>
          <a:xfrm flipH="1">
            <a:off x="2320119" y="4843802"/>
            <a:ext cx="347247" cy="369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129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EB855-05A2-496A-99CC-4E9BDFA84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77" y="2086473"/>
            <a:ext cx="2976754" cy="3998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720CB-D19E-4540-813B-AF1746DA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2" y="2063730"/>
            <a:ext cx="3092853" cy="390974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5233246" y="110603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술 픽업시</a:t>
            </a:r>
            <a:endParaRPr lang="en-US" altLang="ko-KR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6AF75-CFA7-449C-B96E-E78A583D5129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3703FA-787F-4715-9582-368485207214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D24CA-070F-4A1F-8AD8-F6A1469C8CF3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57F7CA-F687-4EDD-914E-EA2EFE0942FE}"/>
              </a:ext>
            </a:extLst>
          </p:cNvPr>
          <p:cNvSpPr/>
          <p:nvPr/>
        </p:nvSpPr>
        <p:spPr>
          <a:xfrm>
            <a:off x="9978676" y="2703531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2914E835-2DA6-4A3F-91C9-FB8003ECDF63}"/>
              </a:ext>
            </a:extLst>
          </p:cNvPr>
          <p:cNvCxnSpPr>
            <a:cxnSpLocks/>
          </p:cNvCxnSpPr>
          <p:nvPr/>
        </p:nvCxnSpPr>
        <p:spPr>
          <a:xfrm flipH="1" flipV="1">
            <a:off x="10595364" y="3167500"/>
            <a:ext cx="586774" cy="3929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602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6801C-9066-48B4-B411-D340742B2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08" y="2085587"/>
            <a:ext cx="3037451" cy="400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720CB-D19E-4540-813B-AF1746DA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54" y="2071519"/>
            <a:ext cx="3083440" cy="393958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4382834" y="1098669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모든 주문 픽업시 화면</a:t>
            </a:r>
            <a:endParaRPr lang="en-US" altLang="ko-KR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01390D-57A8-4878-9ACF-8F6FDBEDC62E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049C06-5489-4C50-8398-095AC6342414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2C5F5-818B-4F8F-8C68-3CEEF1040D81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09217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2570C3-9DF7-47C0-A4CF-4B75CD8693F6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448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①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할리스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38">
            <a:extLst>
              <a:ext uri="{FF2B5EF4-FFF2-40B4-BE49-F238E27FC236}">
                <a16:creationId xmlns:a16="http://schemas.microsoft.com/office/drawing/2014/main" id="{3F69E4B3-FE0B-47F7-8585-56861A85AA34}"/>
              </a:ext>
            </a:extLst>
          </p:cNvPr>
          <p:cNvSpPr/>
          <p:nvPr/>
        </p:nvSpPr>
        <p:spPr>
          <a:xfrm>
            <a:off x="667261" y="1371428"/>
            <a:ext cx="10764340" cy="39433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87CFE6-FEC0-4382-80E5-02372DFCA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"/>
          <a:stretch/>
        </p:blipFill>
        <p:spPr>
          <a:xfrm>
            <a:off x="956025" y="1543239"/>
            <a:ext cx="10123173" cy="279790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7B58B-ED49-4DA5-891E-DFD7DC1E8DB0}"/>
              </a:ext>
            </a:extLst>
          </p:cNvPr>
          <p:cNvSpPr txBox="1"/>
          <p:nvPr/>
        </p:nvSpPr>
        <p:spPr>
          <a:xfrm>
            <a:off x="2011903" y="5551371"/>
            <a:ext cx="863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b="1" spc="300" dirty="0" err="1"/>
              <a:t>진동벨</a:t>
            </a:r>
            <a:r>
              <a:rPr lang="ko-KR" altLang="en-US" sz="2800" b="1" spc="300" dirty="0"/>
              <a:t> </a:t>
            </a:r>
            <a:r>
              <a:rPr lang="ko-KR" altLang="en-US" sz="2800" b="1" spc="300" dirty="0" err="1"/>
              <a:t>분실시</a:t>
            </a:r>
            <a:r>
              <a:rPr lang="en-US" altLang="ko-KR" sz="2800" b="1" spc="300" dirty="0"/>
              <a:t>,</a:t>
            </a:r>
            <a:r>
              <a:rPr lang="ko-KR" altLang="en-US" sz="2800" b="1" spc="300" dirty="0"/>
              <a:t> </a:t>
            </a:r>
            <a:r>
              <a:rPr lang="ko-KR" altLang="en-US" sz="3600" b="1" spc="300" dirty="0">
                <a:solidFill>
                  <a:srgbClr val="FF0000"/>
                </a:solidFill>
              </a:rPr>
              <a:t>비싼 금액</a:t>
            </a:r>
            <a:r>
              <a:rPr lang="ko-KR" altLang="en-US" sz="3600" b="1" spc="300" dirty="0"/>
              <a:t>으로 부담이 큼</a:t>
            </a:r>
            <a:endParaRPr lang="ko-KR" altLang="en-US" sz="2800" b="1" spc="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168D44-4B38-4CA4-84D1-FE2C6CFDE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20"/>
          <a:stretch/>
        </p:blipFill>
        <p:spPr>
          <a:xfrm>
            <a:off x="760400" y="4364412"/>
            <a:ext cx="7468243" cy="6463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0A8E13-68F5-42FC-9DE6-EEBF02193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9" t="96674" r="78470" b="6"/>
          <a:stretch/>
        </p:blipFill>
        <p:spPr>
          <a:xfrm>
            <a:off x="959156" y="4630347"/>
            <a:ext cx="3296779" cy="53240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0E5929-3AC9-49A7-993F-6F7BDD6811E0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pic>
        <p:nvPicPr>
          <p:cNvPr id="17" name="그림 16" descr="개체, 실내, 사람, 앉아있는이(가) 표시된 사진&#10;&#10;자동 생성된 설명">
            <a:extLst>
              <a:ext uri="{FF2B5EF4-FFF2-40B4-BE49-F238E27FC236}">
                <a16:creationId xmlns:a16="http://schemas.microsoft.com/office/drawing/2014/main" id="{C6A69EA8-7C67-4A4A-9137-103D6CC44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5" t="10566" r="11205" b="8771"/>
          <a:stretch/>
        </p:blipFill>
        <p:spPr>
          <a:xfrm rot="5400000">
            <a:off x="8494066" y="2375952"/>
            <a:ext cx="2674564" cy="28991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F46882-7423-4440-8E57-9FE4F9B036B0}"/>
              </a:ext>
            </a:extLst>
          </p:cNvPr>
          <p:cNvSpPr/>
          <p:nvPr/>
        </p:nvSpPr>
        <p:spPr>
          <a:xfrm>
            <a:off x="9182803" y="6432280"/>
            <a:ext cx="28440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hlinkClick r:id="rId5"/>
              </a:rPr>
              <a:t>https://www.wikitree.co.kr/articles/521696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5936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2AEC407-7396-47F9-A4CC-DF259CFDB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5" y="2094615"/>
            <a:ext cx="6645349" cy="4057910"/>
          </a:xfrm>
          <a:prstGeom prst="rect">
            <a:avLst/>
          </a:prstGeom>
        </p:spPr>
      </p:pic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62C76DF1-FCD4-4189-9CEA-D7FF42357F49}"/>
              </a:ext>
            </a:extLst>
          </p:cNvPr>
          <p:cNvSpPr/>
          <p:nvPr/>
        </p:nvSpPr>
        <p:spPr>
          <a:xfrm>
            <a:off x="237417" y="387422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9C5D111-6FBA-4108-8F01-FCD51201A6D8}"/>
              </a:ext>
            </a:extLst>
          </p:cNvPr>
          <p:cNvSpPr/>
          <p:nvPr/>
        </p:nvSpPr>
        <p:spPr>
          <a:xfrm flipV="1">
            <a:off x="2617330" y="387421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05BCAB-F3F8-4BD1-805E-845D7EE6230F}"/>
              </a:ext>
            </a:extLst>
          </p:cNvPr>
          <p:cNvSpPr/>
          <p:nvPr/>
        </p:nvSpPr>
        <p:spPr>
          <a:xfrm flipH="1" flipV="1">
            <a:off x="3052600" y="384389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F845486-0FB7-46C0-BD86-CA394A7C0AF3}"/>
              </a:ext>
            </a:extLst>
          </p:cNvPr>
          <p:cNvSpPr/>
          <p:nvPr/>
        </p:nvSpPr>
        <p:spPr>
          <a:xfrm flipH="1">
            <a:off x="2617332" y="387418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D8915-C339-4FDD-A20E-D4AB75800A7D}"/>
              </a:ext>
            </a:extLst>
          </p:cNvPr>
          <p:cNvSpPr txBox="1"/>
          <p:nvPr/>
        </p:nvSpPr>
        <p:spPr>
          <a:xfrm>
            <a:off x="3052599" y="456650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823A1-C350-4ACF-BA4A-01AD26747BC6}"/>
              </a:ext>
            </a:extLst>
          </p:cNvPr>
          <p:cNvSpPr txBox="1"/>
          <p:nvPr/>
        </p:nvSpPr>
        <p:spPr>
          <a:xfrm>
            <a:off x="416204" y="464229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26070022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2685693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버튼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" y="2312382"/>
            <a:ext cx="4797860" cy="335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373A3-97DF-421F-8418-36383949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50602" r="45075" b="27553"/>
          <a:stretch/>
        </p:blipFill>
        <p:spPr>
          <a:xfrm>
            <a:off x="7298741" y="2312382"/>
            <a:ext cx="4164037" cy="23715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21076D-34A7-42DE-8390-C8DF952B2A72}"/>
              </a:ext>
            </a:extLst>
          </p:cNvPr>
          <p:cNvCxnSpPr>
            <a:cxnSpLocks/>
          </p:cNvCxnSpPr>
          <p:nvPr/>
        </p:nvCxnSpPr>
        <p:spPr>
          <a:xfrm flipV="1">
            <a:off x="1622615" y="1826975"/>
            <a:ext cx="839231" cy="17097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6038831" y="3562667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290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2685693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버튼 클릭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4" y="2312382"/>
            <a:ext cx="4797860" cy="3354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373A3-97DF-421F-8418-36383949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5" t="50602" r="45075" b="27553"/>
          <a:stretch/>
        </p:blipFill>
        <p:spPr>
          <a:xfrm>
            <a:off x="7298741" y="2312382"/>
            <a:ext cx="4164037" cy="237157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21076D-34A7-42DE-8390-C8DF952B2A72}"/>
              </a:ext>
            </a:extLst>
          </p:cNvPr>
          <p:cNvCxnSpPr>
            <a:cxnSpLocks/>
          </p:cNvCxnSpPr>
          <p:nvPr/>
        </p:nvCxnSpPr>
        <p:spPr>
          <a:xfrm flipV="1">
            <a:off x="1622615" y="1826975"/>
            <a:ext cx="839231" cy="17097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6038831" y="3562667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5233-009A-4377-85A7-36F71BEFEA08}"/>
              </a:ext>
            </a:extLst>
          </p:cNvPr>
          <p:cNvSpPr txBox="1"/>
          <p:nvPr/>
        </p:nvSpPr>
        <p:spPr>
          <a:xfrm>
            <a:off x="7367104" y="148177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스피너 조정 후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12E6FE-0448-4399-8806-0149ADCF0478}"/>
              </a:ext>
            </a:extLst>
          </p:cNvPr>
          <p:cNvCxnSpPr>
            <a:cxnSpLocks/>
          </p:cNvCxnSpPr>
          <p:nvPr/>
        </p:nvCxnSpPr>
        <p:spPr>
          <a:xfrm>
            <a:off x="8581292" y="2138289"/>
            <a:ext cx="365760" cy="9736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6803C9-A141-4F5C-9CBB-DE0A9E4C80B6}"/>
              </a:ext>
            </a:extLst>
          </p:cNvPr>
          <p:cNvSpPr txBox="1"/>
          <p:nvPr/>
        </p:nvSpPr>
        <p:spPr>
          <a:xfrm>
            <a:off x="8947052" y="5320947"/>
            <a:ext cx="102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클릭</a:t>
            </a:r>
            <a:endParaRPr lang="ko-KR" altLang="en-US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30534-C196-487A-B06E-75C2E18567AE}"/>
              </a:ext>
            </a:extLst>
          </p:cNvPr>
          <p:cNvCxnSpPr>
            <a:cxnSpLocks/>
          </p:cNvCxnSpPr>
          <p:nvPr/>
        </p:nvCxnSpPr>
        <p:spPr>
          <a:xfrm flipV="1">
            <a:off x="9380759" y="4708235"/>
            <a:ext cx="0" cy="612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2426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입력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709504" y="1431001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등록 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82C3-4DED-45D5-916A-C9EF5ED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9" y="2492661"/>
            <a:ext cx="4466971" cy="312033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870DB5-E02B-4550-B775-6288F3C80B81}"/>
              </a:ext>
            </a:extLst>
          </p:cNvPr>
          <p:cNvSpPr/>
          <p:nvPr/>
        </p:nvSpPr>
        <p:spPr>
          <a:xfrm>
            <a:off x="5189967" y="357832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5233-009A-4377-85A7-36F71BEFEA08}"/>
              </a:ext>
            </a:extLst>
          </p:cNvPr>
          <p:cNvSpPr txBox="1"/>
          <p:nvPr/>
        </p:nvSpPr>
        <p:spPr>
          <a:xfrm>
            <a:off x="7931254" y="1395249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성비 등록 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20" y="2108563"/>
            <a:ext cx="5663045" cy="39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37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928039" y="1617770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테이블 호출 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3" y="2556834"/>
            <a:ext cx="4675654" cy="327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EC90-A222-47AD-9333-5ECC44888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1" t="-1024" b="49517"/>
          <a:stretch/>
        </p:blipFill>
        <p:spPr>
          <a:xfrm>
            <a:off x="8342066" y="1079823"/>
            <a:ext cx="1921895" cy="17154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 flipV="1">
            <a:off x="5972413" y="2653209"/>
            <a:ext cx="1987510" cy="4656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5712538" y="2070076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테이블 호출 클릭후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656086-3483-4C7C-B4C3-91CFE6A34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9" b="44169"/>
          <a:stretch/>
        </p:blipFill>
        <p:spPr>
          <a:xfrm>
            <a:off x="7762730" y="3832395"/>
            <a:ext cx="3278341" cy="229747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>
            <a:off x="9331148" y="3010205"/>
            <a:ext cx="0" cy="66514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9560316" y="3120990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호출 버튼 색 변화</a:t>
            </a:r>
          </a:p>
        </p:txBody>
      </p:sp>
    </p:spTree>
    <p:extLst>
      <p:ext uri="{BB962C8B-B14F-4D97-AF65-F5344CB8AC3E}">
        <p14:creationId xmlns:p14="http://schemas.microsoft.com/office/powerpoint/2010/main" val="14100809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3553130" y="1289638"/>
            <a:ext cx="508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 버튼 클릭 </a:t>
            </a:r>
            <a:r>
              <a:rPr lang="en-US" altLang="ko-KR" sz="2800" b="1" dirty="0"/>
              <a:t>- &gt; </a:t>
            </a:r>
            <a:r>
              <a:rPr lang="ko-KR" altLang="en-US" sz="2800" b="1" dirty="0"/>
              <a:t>결제 창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F46E3-37E0-426E-B528-B3EB7963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53" b="45376"/>
          <a:stretch/>
        </p:blipFill>
        <p:spPr>
          <a:xfrm>
            <a:off x="1496770" y="2149122"/>
            <a:ext cx="2502861" cy="3750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584E-AC8B-4EDA-822F-D313FBC086EB}"/>
              </a:ext>
            </a:extLst>
          </p:cNvPr>
          <p:cNvSpPr/>
          <p:nvPr/>
        </p:nvSpPr>
        <p:spPr>
          <a:xfrm>
            <a:off x="1496770" y="4600135"/>
            <a:ext cx="1259354" cy="1299397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/>
          <p:nvPr/>
        </p:nvCxnSpPr>
        <p:spPr>
          <a:xfrm flipV="1">
            <a:off x="3734083" y="4507476"/>
            <a:ext cx="1842868" cy="40214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A7AF2D5-6D3E-404A-9464-59B7349BB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0741"/>
            <a:ext cx="5256628" cy="39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5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7AF2D5-6D3E-404A-9464-59B7349B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7" y="2167945"/>
            <a:ext cx="4700083" cy="394907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3553129" y="1289638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 하기 클릭 </a:t>
            </a:r>
            <a:r>
              <a:rPr lang="en-US" altLang="ko-KR" sz="2800" b="1" dirty="0"/>
              <a:t>- &gt; </a:t>
            </a:r>
            <a:r>
              <a:rPr lang="ko-KR" altLang="en-US" sz="2800" b="1" dirty="0"/>
              <a:t>결제 수락 메세지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1CEC-572B-4DC5-B943-3F6474BB7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43983" r="28747" b="25074"/>
          <a:stretch/>
        </p:blipFill>
        <p:spPr>
          <a:xfrm>
            <a:off x="7591747" y="2677900"/>
            <a:ext cx="3990370" cy="21614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3C584E-AC8B-4EDA-822F-D313FBC086EB}"/>
              </a:ext>
            </a:extLst>
          </p:cNvPr>
          <p:cNvSpPr/>
          <p:nvPr/>
        </p:nvSpPr>
        <p:spPr>
          <a:xfrm>
            <a:off x="4426279" y="4510880"/>
            <a:ext cx="1259354" cy="1299397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>
            <a:cxnSpLocks/>
          </p:cNvCxnSpPr>
          <p:nvPr/>
        </p:nvCxnSpPr>
        <p:spPr>
          <a:xfrm flipV="1">
            <a:off x="5924276" y="3866363"/>
            <a:ext cx="1443826" cy="97298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2372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8163923" y="1551580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결제창 초기화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1CEC-572B-4DC5-B943-3F6474BB7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0" t="43983" r="28747" b="25074"/>
          <a:stretch/>
        </p:blipFill>
        <p:spPr>
          <a:xfrm>
            <a:off x="622145" y="2379158"/>
            <a:ext cx="3990370" cy="21614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7FAF6B-E62C-4AD8-9ACC-2FF8A8ADDD92}"/>
              </a:ext>
            </a:extLst>
          </p:cNvPr>
          <p:cNvCxnSpPr>
            <a:cxnSpLocks/>
          </p:cNvCxnSpPr>
          <p:nvPr/>
        </p:nvCxnSpPr>
        <p:spPr>
          <a:xfrm flipV="1">
            <a:off x="5088450" y="3746763"/>
            <a:ext cx="1308556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21E653-3855-4BA4-9A2B-4AEA47FBA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41" y="2379158"/>
            <a:ext cx="5032048" cy="3780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58844C-6AC3-4BD8-8550-2393D5B6A50B}"/>
              </a:ext>
            </a:extLst>
          </p:cNvPr>
          <p:cNvSpPr txBox="1"/>
          <p:nvPr/>
        </p:nvSpPr>
        <p:spPr>
          <a:xfrm>
            <a:off x="1858124" y="1602121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결제 처리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6CD62-D30D-4675-B7C0-B726A5828BA2}"/>
              </a:ext>
            </a:extLst>
          </p:cNvPr>
          <p:cNvSpPr txBox="1"/>
          <p:nvPr/>
        </p:nvSpPr>
        <p:spPr>
          <a:xfrm>
            <a:off x="2242982" y="5320947"/>
            <a:ext cx="102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클릭</a:t>
            </a:r>
            <a:endParaRPr lang="ko-KR" altLang="en-US" sz="2800" b="1" dirty="0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778FB6A6-DC47-447E-B1C6-FC2DC36F5D78}"/>
              </a:ext>
            </a:extLst>
          </p:cNvPr>
          <p:cNvCxnSpPr>
            <a:cxnSpLocks/>
          </p:cNvCxnSpPr>
          <p:nvPr/>
        </p:nvCxnSpPr>
        <p:spPr>
          <a:xfrm flipV="1">
            <a:off x="2676689" y="4708235"/>
            <a:ext cx="0" cy="6127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7784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CCDB2-979F-4F4F-A1C7-73EDBEA38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31" b="91491"/>
          <a:stretch/>
        </p:blipFill>
        <p:spPr>
          <a:xfrm>
            <a:off x="1113138" y="1846843"/>
            <a:ext cx="3393918" cy="112357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CE45F-2102-4984-B6B4-BE8D61C2F6BC}"/>
              </a:ext>
            </a:extLst>
          </p:cNvPr>
          <p:cNvSpPr txBox="1"/>
          <p:nvPr/>
        </p:nvSpPr>
        <p:spPr>
          <a:xfrm>
            <a:off x="6648780" y="2090045"/>
            <a:ext cx="4408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관리자 메뉴 바 버튼 클릭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BE009C1-C002-4527-9D59-331B7C31BB98}"/>
              </a:ext>
            </a:extLst>
          </p:cNvPr>
          <p:cNvCxnSpPr>
            <a:cxnSpLocks/>
          </p:cNvCxnSpPr>
          <p:nvPr/>
        </p:nvCxnSpPr>
        <p:spPr>
          <a:xfrm>
            <a:off x="4908957" y="2351655"/>
            <a:ext cx="149653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4">
            <a:extLst>
              <a:ext uri="{FF2B5EF4-FFF2-40B4-BE49-F238E27FC236}">
                <a16:creationId xmlns:a16="http://schemas.microsoft.com/office/drawing/2014/main" id="{DB21543B-D9C4-4BFE-A392-82A3FD1D5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5"/>
          <a:stretch/>
        </p:blipFill>
        <p:spPr>
          <a:xfrm>
            <a:off x="647549" y="4065597"/>
            <a:ext cx="10896902" cy="2792403"/>
          </a:xfrm>
          <a:prstGeom prst="rect">
            <a:avLst/>
          </a:prstGeom>
        </p:spPr>
      </p:pic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106357AC-0AE0-4829-B846-F6E4068A933E}"/>
              </a:ext>
            </a:extLst>
          </p:cNvPr>
          <p:cNvCxnSpPr>
            <a:cxnSpLocks/>
          </p:cNvCxnSpPr>
          <p:nvPr/>
        </p:nvCxnSpPr>
        <p:spPr>
          <a:xfrm flipV="1">
            <a:off x="1113138" y="3121610"/>
            <a:ext cx="215932" cy="1289025"/>
          </a:xfrm>
          <a:prstGeom prst="straightConnector1">
            <a:avLst/>
          </a:prstGeom>
          <a:ln w="31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0143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D36D4F-25AE-44C6-8852-B56C0F032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78" y="1478298"/>
            <a:ext cx="4405241" cy="4424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AD342-5F44-4ACC-88FA-111AF8770A0F}"/>
              </a:ext>
            </a:extLst>
          </p:cNvPr>
          <p:cNvSpPr txBox="1"/>
          <p:nvPr/>
        </p:nvSpPr>
        <p:spPr>
          <a:xfrm>
            <a:off x="5482506" y="145083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비밀번호 입력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75ED1-F5F2-46B1-ABD8-5A32972DE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223181" y="3044087"/>
            <a:ext cx="3067273" cy="314348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9D214D7-C78E-4E9C-AA4D-E33657750BB1}"/>
              </a:ext>
            </a:extLst>
          </p:cNvPr>
          <p:cNvSpPr/>
          <p:nvPr/>
        </p:nvSpPr>
        <p:spPr>
          <a:xfrm>
            <a:off x="6279060" y="4171106"/>
            <a:ext cx="757370" cy="3798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BE1856-090D-4B71-99E1-1E17C73DE5B0}"/>
              </a:ext>
            </a:extLst>
          </p:cNvPr>
          <p:cNvCxnSpPr/>
          <p:nvPr/>
        </p:nvCxnSpPr>
        <p:spPr>
          <a:xfrm>
            <a:off x="7453075" y="2159481"/>
            <a:ext cx="534572" cy="389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AAD91B-882F-4E1B-8E93-632DBA5C769B}"/>
              </a:ext>
            </a:extLst>
          </p:cNvPr>
          <p:cNvSpPr txBox="1"/>
          <p:nvPr/>
        </p:nvSpPr>
        <p:spPr>
          <a:xfrm>
            <a:off x="8344412" y="2354476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관리자 메인화면</a:t>
            </a:r>
          </a:p>
        </p:txBody>
      </p:sp>
    </p:spTree>
    <p:extLst>
      <p:ext uri="{BB962C8B-B14F-4D97-AF65-F5344CB8AC3E}">
        <p14:creationId xmlns:p14="http://schemas.microsoft.com/office/powerpoint/2010/main" val="27368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2570C3-9DF7-47C0-A4CF-4B75CD8693F6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5216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②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강남포차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D3F8EFD-378E-43A9-9A31-15CA39A68409}"/>
              </a:ext>
            </a:extLst>
          </p:cNvPr>
          <p:cNvSpPr/>
          <p:nvPr/>
        </p:nvSpPr>
        <p:spPr>
          <a:xfrm>
            <a:off x="2443091" y="1571601"/>
            <a:ext cx="3958932" cy="1462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 descr="C:\Users\admin\Desktop\새 폴더 (2)\강남포차로고.png">
            <a:extLst>
              <a:ext uri="{FF2B5EF4-FFF2-40B4-BE49-F238E27FC236}">
                <a16:creationId xmlns:a16="http://schemas.microsoft.com/office/drawing/2014/main" id="{F7D2936D-EE2D-46CF-B038-7882AD0CF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10880" r="7936" b="9844"/>
          <a:stretch/>
        </p:blipFill>
        <p:spPr bwMode="auto">
          <a:xfrm>
            <a:off x="847499" y="2529267"/>
            <a:ext cx="3601094" cy="20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890FFD-2BC1-4FF6-AF11-EEC015421C05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28" name="직사각형 38">
            <a:extLst>
              <a:ext uri="{FF2B5EF4-FFF2-40B4-BE49-F238E27FC236}">
                <a16:creationId xmlns:a16="http://schemas.microsoft.com/office/drawing/2014/main" id="{49000C03-6CD4-4E91-A888-1486FD9681EA}"/>
              </a:ext>
            </a:extLst>
          </p:cNvPr>
          <p:cNvSpPr/>
          <p:nvPr/>
        </p:nvSpPr>
        <p:spPr>
          <a:xfrm>
            <a:off x="4895422" y="3907252"/>
            <a:ext cx="6745626" cy="8946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1" name="직사각형 38">
            <a:extLst>
              <a:ext uri="{FF2B5EF4-FFF2-40B4-BE49-F238E27FC236}">
                <a16:creationId xmlns:a16="http://schemas.microsoft.com/office/drawing/2014/main" id="{417DD547-656F-440A-9791-3DBC4AD6533D}"/>
              </a:ext>
            </a:extLst>
          </p:cNvPr>
          <p:cNvSpPr/>
          <p:nvPr/>
        </p:nvSpPr>
        <p:spPr>
          <a:xfrm>
            <a:off x="4901909" y="3911851"/>
            <a:ext cx="1080000" cy="89466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38">
            <a:extLst>
              <a:ext uri="{FF2B5EF4-FFF2-40B4-BE49-F238E27FC236}">
                <a16:creationId xmlns:a16="http://schemas.microsoft.com/office/drawing/2014/main" id="{5DC0F891-CB7D-4128-AFF6-D37ED6F3BAC9}"/>
              </a:ext>
            </a:extLst>
          </p:cNvPr>
          <p:cNvSpPr/>
          <p:nvPr/>
        </p:nvSpPr>
        <p:spPr>
          <a:xfrm>
            <a:off x="4889481" y="5013658"/>
            <a:ext cx="6746400" cy="9306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2" name="직사각형 38">
            <a:extLst>
              <a:ext uri="{FF2B5EF4-FFF2-40B4-BE49-F238E27FC236}">
                <a16:creationId xmlns:a16="http://schemas.microsoft.com/office/drawing/2014/main" id="{C0533698-4620-447C-86A2-B87531DE5860}"/>
              </a:ext>
            </a:extLst>
          </p:cNvPr>
          <p:cNvSpPr/>
          <p:nvPr/>
        </p:nvSpPr>
        <p:spPr>
          <a:xfrm>
            <a:off x="4888933" y="5009059"/>
            <a:ext cx="1092975" cy="930699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D18BA3-F3A0-4DD7-A9C1-B9B5F2D45ED8}"/>
              </a:ext>
            </a:extLst>
          </p:cNvPr>
          <p:cNvSpPr txBox="1"/>
          <p:nvPr/>
        </p:nvSpPr>
        <p:spPr>
          <a:xfrm>
            <a:off x="4895420" y="4088811"/>
            <a:ext cx="1080000" cy="584775"/>
          </a:xfrm>
          <a:prstGeom prst="rect">
            <a:avLst/>
          </a:prstGeom>
          <a:solidFill>
            <a:srgbClr val="FF0000"/>
          </a:solidFill>
        </p:spPr>
        <p:txBody>
          <a:bodyPr vert="horz" wrap="square" rtlCol="0">
            <a:spAutoFit/>
          </a:bodyPr>
          <a:lstStyle>
            <a:defPPr>
              <a:defRPr lang="ko-KR"/>
            </a:defPPr>
            <a:lvl1pPr algn="ctr">
              <a:defRPr sz="2800" spc="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AADE4-D83E-41E2-9944-CF5C34E581E7}"/>
              </a:ext>
            </a:extLst>
          </p:cNvPr>
          <p:cNvSpPr txBox="1"/>
          <p:nvPr/>
        </p:nvSpPr>
        <p:spPr>
          <a:xfrm>
            <a:off x="4878045" y="5187500"/>
            <a:ext cx="1080000" cy="584775"/>
          </a:xfrm>
          <a:prstGeom prst="rect">
            <a:avLst/>
          </a:prstGeom>
          <a:solidFill>
            <a:schemeClr val="tx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92819-B6A1-4122-997A-3115BAD90289}"/>
              </a:ext>
            </a:extLst>
          </p:cNvPr>
          <p:cNvSpPr txBox="1"/>
          <p:nvPr/>
        </p:nvSpPr>
        <p:spPr>
          <a:xfrm>
            <a:off x="4841900" y="1918273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3FBCC-9BD5-45A4-9732-18D0987490FD}"/>
              </a:ext>
            </a:extLst>
          </p:cNvPr>
          <p:cNvSpPr txBox="1"/>
          <p:nvPr/>
        </p:nvSpPr>
        <p:spPr>
          <a:xfrm>
            <a:off x="4843163" y="2457684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4CE397-7B7D-4F4B-9FB3-E0D4450E7C6D}"/>
              </a:ext>
            </a:extLst>
          </p:cNvPr>
          <p:cNvSpPr txBox="1"/>
          <p:nvPr/>
        </p:nvSpPr>
        <p:spPr>
          <a:xfrm>
            <a:off x="4833465" y="3040805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흥미성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1AA348-D967-4883-A98F-42456755757E}"/>
              </a:ext>
            </a:extLst>
          </p:cNvPr>
          <p:cNvGrpSpPr/>
          <p:nvPr/>
        </p:nvGrpSpPr>
        <p:grpSpPr>
          <a:xfrm>
            <a:off x="6102472" y="3104832"/>
            <a:ext cx="775406" cy="324000"/>
            <a:chOff x="6093776" y="1959643"/>
            <a:chExt cx="775406" cy="324000"/>
          </a:xfrm>
        </p:grpSpPr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23560C42-AC7F-42C8-A8EF-C22AC49B83B5}"/>
                </a:ext>
              </a:extLst>
            </p:cNvPr>
            <p:cNvSpPr/>
            <p:nvPr/>
          </p:nvSpPr>
          <p:spPr>
            <a:xfrm>
              <a:off x="6545182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E3E14D99-B2AB-4E46-8D81-EF22895A65BA}"/>
                </a:ext>
              </a:extLst>
            </p:cNvPr>
            <p:cNvSpPr/>
            <p:nvPr/>
          </p:nvSpPr>
          <p:spPr>
            <a:xfrm>
              <a:off x="6093776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별: 꼭짓점 5개 41">
            <a:extLst>
              <a:ext uri="{FF2B5EF4-FFF2-40B4-BE49-F238E27FC236}">
                <a16:creationId xmlns:a16="http://schemas.microsoft.com/office/drawing/2014/main" id="{15A7E5B7-B015-45B1-B522-F16FDDDFC082}"/>
              </a:ext>
            </a:extLst>
          </p:cNvPr>
          <p:cNvSpPr/>
          <p:nvPr/>
        </p:nvSpPr>
        <p:spPr>
          <a:xfrm>
            <a:off x="6100151" y="1947620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BF84780-987F-472E-B0CD-5A03A8A3EC72}"/>
              </a:ext>
            </a:extLst>
          </p:cNvPr>
          <p:cNvGrpSpPr/>
          <p:nvPr/>
        </p:nvGrpSpPr>
        <p:grpSpPr>
          <a:xfrm>
            <a:off x="6091148" y="2480093"/>
            <a:ext cx="2126057" cy="331207"/>
            <a:chOff x="6091148" y="2480093"/>
            <a:chExt cx="2126057" cy="331207"/>
          </a:xfrm>
        </p:grpSpPr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9B262156-C28B-4351-92F8-1AFB90734DD7}"/>
                </a:ext>
              </a:extLst>
            </p:cNvPr>
            <p:cNvSpPr/>
            <p:nvPr/>
          </p:nvSpPr>
          <p:spPr>
            <a:xfrm>
              <a:off x="6091148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CA0F3CC-FC27-47D8-8D1D-03B1A9AA1452}"/>
                </a:ext>
              </a:extLst>
            </p:cNvPr>
            <p:cNvSpPr/>
            <p:nvPr/>
          </p:nvSpPr>
          <p:spPr>
            <a:xfrm>
              <a:off x="6543869" y="248009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797557A2-E2C4-487D-8564-68E37AC8050A}"/>
                </a:ext>
              </a:extLst>
            </p:cNvPr>
            <p:cNvSpPr/>
            <p:nvPr/>
          </p:nvSpPr>
          <p:spPr>
            <a:xfrm>
              <a:off x="6996589" y="248185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F0DA1A16-6DBC-479F-A91A-01204A2480BF}"/>
                </a:ext>
              </a:extLst>
            </p:cNvPr>
            <p:cNvSpPr/>
            <p:nvPr/>
          </p:nvSpPr>
          <p:spPr>
            <a:xfrm>
              <a:off x="7444897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265495C7-A2F4-4E8E-AE54-D8B195E05ACD}"/>
                </a:ext>
              </a:extLst>
            </p:cNvPr>
            <p:cNvSpPr/>
            <p:nvPr/>
          </p:nvSpPr>
          <p:spPr>
            <a:xfrm>
              <a:off x="7893205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2223B2D-E805-498A-83B7-0E7A33D93E5D}"/>
              </a:ext>
            </a:extLst>
          </p:cNvPr>
          <p:cNvSpPr txBox="1"/>
          <p:nvPr/>
        </p:nvSpPr>
        <p:spPr>
          <a:xfrm>
            <a:off x="6066971" y="3951677"/>
            <a:ext cx="518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음주컨셉</a:t>
            </a:r>
            <a:r>
              <a: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성비표시 등 테이블에서 상대방의 정보 확인 가능</a:t>
            </a:r>
            <a:endParaRPr lang="en-US" altLang="ko-KR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B60080-FC9A-4592-A6D1-FF810C322A86}"/>
              </a:ext>
            </a:extLst>
          </p:cNvPr>
          <p:cNvSpPr txBox="1"/>
          <p:nvPr/>
        </p:nvSpPr>
        <p:spPr>
          <a:xfrm>
            <a:off x="6152863" y="5251830"/>
            <a:ext cx="5316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번호 노출</a:t>
            </a:r>
            <a:r>
              <a: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ko-KR" altLang="en-US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271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DD6A7D-B051-40CF-A85D-8F44011F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16" y="1363781"/>
            <a:ext cx="4741669" cy="47629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입력 오류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817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변경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96659A-ADCC-40A9-AA24-34026669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73" y="3742588"/>
            <a:ext cx="6444340" cy="1054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1513D-B44E-41C5-B588-39149AED1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19103" y="2162989"/>
            <a:ext cx="3596454" cy="36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D1A17-120E-45E3-8821-B3A186396254}"/>
              </a:ext>
            </a:extLst>
          </p:cNvPr>
          <p:cNvSpPr txBox="1"/>
          <p:nvPr/>
        </p:nvSpPr>
        <p:spPr>
          <a:xfrm>
            <a:off x="1039873" y="1266165"/>
            <a:ext cx="3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B4E3F5-BECD-446F-BB9C-495D67F53135}"/>
              </a:ext>
            </a:extLst>
          </p:cNvPr>
          <p:cNvCxnSpPr>
            <a:cxnSpLocks/>
          </p:cNvCxnSpPr>
          <p:nvPr/>
        </p:nvCxnSpPr>
        <p:spPr>
          <a:xfrm>
            <a:off x="2608820" y="1915220"/>
            <a:ext cx="8510" cy="31350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3799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EDD845-61F8-4806-A3A1-647C1B64FA4B}"/>
              </a:ext>
            </a:extLst>
          </p:cNvPr>
          <p:cNvSpPr txBox="1"/>
          <p:nvPr/>
        </p:nvSpPr>
        <p:spPr>
          <a:xfrm>
            <a:off x="7184294" y="2961934"/>
            <a:ext cx="4003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비밀번호 변경 오류</a:t>
            </a:r>
            <a:endParaRPr lang="en-US" altLang="ko-KR" sz="28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151753-073D-437E-8ED4-F7EB166DCCA1}"/>
              </a:ext>
            </a:extLst>
          </p:cNvPr>
          <p:cNvCxnSpPr>
            <a:cxnSpLocks/>
          </p:cNvCxnSpPr>
          <p:nvPr/>
        </p:nvCxnSpPr>
        <p:spPr>
          <a:xfrm>
            <a:off x="5500468" y="1786597"/>
            <a:ext cx="1448972" cy="14369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A1513D-B44E-41C5-B588-39149AED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19103" y="2162989"/>
            <a:ext cx="3596454" cy="36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D1A17-120E-45E3-8821-B3A186396254}"/>
              </a:ext>
            </a:extLst>
          </p:cNvPr>
          <p:cNvSpPr txBox="1"/>
          <p:nvPr/>
        </p:nvSpPr>
        <p:spPr>
          <a:xfrm>
            <a:off x="1039873" y="1266165"/>
            <a:ext cx="3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B4E3F5-BECD-446F-BB9C-495D67F53135}"/>
              </a:ext>
            </a:extLst>
          </p:cNvPr>
          <p:cNvCxnSpPr>
            <a:cxnSpLocks/>
          </p:cNvCxnSpPr>
          <p:nvPr/>
        </p:nvCxnSpPr>
        <p:spPr>
          <a:xfrm>
            <a:off x="2608820" y="1915220"/>
            <a:ext cx="8510" cy="31350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7E4BE76-FFFD-4014-882E-FDCDEF17B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60" y="3711427"/>
            <a:ext cx="6825100" cy="11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55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6A8B-FD3F-4CD2-9463-087DE48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80397" y="2152272"/>
            <a:ext cx="3900716" cy="399764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264955" y="126616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버튼 클릭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7646BE-E8C7-46CB-B738-D8F9FDA164D3}"/>
              </a:ext>
            </a:extLst>
          </p:cNvPr>
          <p:cNvCxnSpPr>
            <a:cxnSpLocks/>
          </p:cNvCxnSpPr>
          <p:nvPr/>
        </p:nvCxnSpPr>
        <p:spPr>
          <a:xfrm>
            <a:off x="2833902" y="1915220"/>
            <a:ext cx="0" cy="7857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5383829" y="3636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F01444-042B-4A9E-A166-578D760C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8" y="2308108"/>
            <a:ext cx="5064962" cy="2948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8150447" y="157665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창 </a:t>
            </a:r>
          </a:p>
        </p:txBody>
      </p:sp>
    </p:spTree>
    <p:extLst>
      <p:ext uri="{BB962C8B-B14F-4D97-AF65-F5344CB8AC3E}">
        <p14:creationId xmlns:p14="http://schemas.microsoft.com/office/powerpoint/2010/main" val="31207442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E56A9-A79C-46F1-A3C4-67DB162B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9" y="1878868"/>
            <a:ext cx="5324951" cy="3100264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7292055" y="1355648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메뉴추가 버튼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8B356-05C7-44C0-9C74-52415A8E1011}"/>
              </a:ext>
            </a:extLst>
          </p:cNvPr>
          <p:cNvSpPr txBox="1"/>
          <p:nvPr/>
        </p:nvSpPr>
        <p:spPr>
          <a:xfrm>
            <a:off x="1999265" y="122597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메뉴관리 창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C2E2C-DA43-4310-85AC-DD514CCFCE49}"/>
              </a:ext>
            </a:extLst>
          </p:cNvPr>
          <p:cNvCxnSpPr>
            <a:cxnSpLocks/>
          </p:cNvCxnSpPr>
          <p:nvPr/>
        </p:nvCxnSpPr>
        <p:spPr>
          <a:xfrm flipH="1">
            <a:off x="5648629" y="1734117"/>
            <a:ext cx="1346203" cy="7380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1362ED-DD47-46FC-9668-19EA2942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11" y="3992512"/>
            <a:ext cx="4965045" cy="20576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0154FB-D481-4AAA-A037-981829917BC9}"/>
              </a:ext>
            </a:extLst>
          </p:cNvPr>
          <p:cNvCxnSpPr>
            <a:cxnSpLocks/>
          </p:cNvCxnSpPr>
          <p:nvPr/>
        </p:nvCxnSpPr>
        <p:spPr>
          <a:xfrm>
            <a:off x="6150459" y="4097053"/>
            <a:ext cx="844373" cy="6199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A800D6-A0E2-4217-9AAA-5EE4DCEC5E15}"/>
              </a:ext>
            </a:extLst>
          </p:cNvPr>
          <p:cNvSpPr txBox="1"/>
          <p:nvPr/>
        </p:nvSpPr>
        <p:spPr>
          <a:xfrm>
            <a:off x="8495910" y="3332975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메뉴추가 </a:t>
            </a:r>
            <a:r>
              <a:rPr lang="ko-KR" altLang="en-US" sz="2800" b="1" dirty="0"/>
              <a:t>창</a:t>
            </a:r>
          </a:p>
        </p:txBody>
      </p:sp>
    </p:spTree>
    <p:extLst>
      <p:ext uri="{BB962C8B-B14F-4D97-AF65-F5344CB8AC3E}">
        <p14:creationId xmlns:p14="http://schemas.microsoft.com/office/powerpoint/2010/main" val="314237607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6215D-0FD0-4D4F-A12C-BA7BB0919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8" y="1183728"/>
            <a:ext cx="5397833" cy="2237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1E39C-C336-4F04-9DE7-26128B352F43}"/>
              </a:ext>
            </a:extLst>
          </p:cNvPr>
          <p:cNvSpPr txBox="1"/>
          <p:nvPr/>
        </p:nvSpPr>
        <p:spPr>
          <a:xfrm>
            <a:off x="7356070" y="1619026"/>
            <a:ext cx="3627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메뉴이름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가격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카테고리</a:t>
            </a: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이미지 업로드 후 확인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C7556-6973-48ED-B4A0-69BF5DAB7CE0}"/>
              </a:ext>
            </a:extLst>
          </p:cNvPr>
          <p:cNvCxnSpPr>
            <a:cxnSpLocks/>
          </p:cNvCxnSpPr>
          <p:nvPr/>
        </p:nvCxnSpPr>
        <p:spPr>
          <a:xfrm>
            <a:off x="6257973" y="3128869"/>
            <a:ext cx="692573" cy="6611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023D093-D9A6-4F8F-AA9A-2C401BC1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4" y="4023360"/>
            <a:ext cx="5370388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62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1E39C-C336-4F04-9DE7-26128B352F43}"/>
              </a:ext>
            </a:extLst>
          </p:cNvPr>
          <p:cNvSpPr txBox="1"/>
          <p:nvPr/>
        </p:nvSpPr>
        <p:spPr>
          <a:xfrm>
            <a:off x="7987645" y="169342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메뉴 추가 후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C7556-6973-48ED-B4A0-69BF5DAB7CE0}"/>
              </a:ext>
            </a:extLst>
          </p:cNvPr>
          <p:cNvCxnSpPr>
            <a:cxnSpLocks/>
          </p:cNvCxnSpPr>
          <p:nvPr/>
        </p:nvCxnSpPr>
        <p:spPr>
          <a:xfrm>
            <a:off x="5387289" y="1924256"/>
            <a:ext cx="126491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6CF26B-AFCB-4A55-A0A9-D04C1F4F6FB9}"/>
              </a:ext>
            </a:extLst>
          </p:cNvPr>
          <p:cNvSpPr txBox="1"/>
          <p:nvPr/>
        </p:nvSpPr>
        <p:spPr>
          <a:xfrm>
            <a:off x="1952571" y="169342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메뉴 추가 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13B78E-A74F-442C-B8B2-D1F1EBF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8" y="2763774"/>
            <a:ext cx="4724578" cy="2749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00F9CB-BEC7-43D5-9E5E-29C20D3C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012" y="2763774"/>
            <a:ext cx="4608501" cy="27919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2561EC6-344F-4B21-A858-28248F7B0686}"/>
              </a:ext>
            </a:extLst>
          </p:cNvPr>
          <p:cNvSpPr/>
          <p:nvPr/>
        </p:nvSpPr>
        <p:spPr>
          <a:xfrm>
            <a:off x="6281118" y="4944614"/>
            <a:ext cx="2884145" cy="318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411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550D8-B13A-476D-9C03-487EA7DDF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32" y="2655430"/>
            <a:ext cx="7045065" cy="2931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공백</a:t>
            </a:r>
          </a:p>
        </p:txBody>
      </p:sp>
    </p:spTree>
    <p:extLst>
      <p:ext uri="{BB962C8B-B14F-4D97-AF65-F5344CB8AC3E}">
        <p14:creationId xmlns:p14="http://schemas.microsoft.com/office/powerpoint/2010/main" val="294217322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466993" y="1379270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7622298" y="137415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이름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3E489-DA2E-4B0B-B2F7-BB45CC023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8" y="3122924"/>
            <a:ext cx="4985790" cy="2389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4BF4B3-F385-4B44-93EA-CEE9141C0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38" y="3089671"/>
            <a:ext cx="5011215" cy="2389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4935C-E199-4810-A901-DFCD0C771213}"/>
              </a:ext>
            </a:extLst>
          </p:cNvPr>
          <p:cNvSpPr txBox="1"/>
          <p:nvPr/>
        </p:nvSpPr>
        <p:spPr>
          <a:xfrm>
            <a:off x="2489000" y="2253096"/>
            <a:ext cx="1955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6</a:t>
            </a:r>
            <a:r>
              <a:rPr lang="ko-KR" altLang="en-US" sz="2800" b="1" dirty="0"/>
              <a:t>글자 이상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8580F-3FAC-408E-8744-2AE682DB307D}"/>
              </a:ext>
            </a:extLst>
          </p:cNvPr>
          <p:cNvSpPr txBox="1"/>
          <p:nvPr/>
        </p:nvSpPr>
        <p:spPr>
          <a:xfrm>
            <a:off x="8318668" y="22510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특수문자</a:t>
            </a:r>
          </a:p>
        </p:txBody>
      </p:sp>
    </p:spTree>
    <p:extLst>
      <p:ext uri="{BB962C8B-B14F-4D97-AF65-F5344CB8AC3E}">
        <p14:creationId xmlns:p14="http://schemas.microsoft.com/office/powerpoint/2010/main" val="22835927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가격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35BD4-B700-4351-A88E-80C5F2146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15" y="2522550"/>
            <a:ext cx="7875170" cy="327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동 입력 3">
            <a:extLst>
              <a:ext uri="{FF2B5EF4-FFF2-40B4-BE49-F238E27FC236}">
                <a16:creationId xmlns:a16="http://schemas.microsoft.com/office/drawing/2014/main" id="{A967AD60-2F68-4811-87AE-5F6FB14C1834}"/>
              </a:ext>
            </a:extLst>
          </p:cNvPr>
          <p:cNvSpPr/>
          <p:nvPr/>
        </p:nvSpPr>
        <p:spPr>
          <a:xfrm rot="16200000" flipH="1" flipV="1">
            <a:off x="1102512" y="-1103660"/>
            <a:ext cx="6859146" cy="9064171"/>
          </a:xfrm>
          <a:prstGeom prst="flowChartManualIn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7DEE8FD-6929-42E4-A82F-B1614EA2FF8A}"/>
              </a:ext>
            </a:extLst>
          </p:cNvPr>
          <p:cNvSpPr/>
          <p:nvPr/>
        </p:nvSpPr>
        <p:spPr>
          <a:xfrm flipV="1">
            <a:off x="7228114" y="-1148"/>
            <a:ext cx="1574800" cy="2888343"/>
          </a:xfrm>
          <a:prstGeom prst="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6C782-A7DF-4B03-9D21-BA3C86694D5D}"/>
              </a:ext>
            </a:extLst>
          </p:cNvPr>
          <p:cNvSpPr txBox="1"/>
          <p:nvPr/>
        </p:nvSpPr>
        <p:spPr>
          <a:xfrm>
            <a:off x="628579" y="499967"/>
            <a:ext cx="349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4ADF2-E06F-42CD-836B-69F4DDE9A5B1}"/>
              </a:ext>
            </a:extLst>
          </p:cNvPr>
          <p:cNvSpPr txBox="1"/>
          <p:nvPr/>
        </p:nvSpPr>
        <p:spPr>
          <a:xfrm>
            <a:off x="628579" y="2160179"/>
            <a:ext cx="349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마인드 맵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ko-KR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1BFAB-740C-4D44-8F47-763FF6572B95}"/>
              </a:ext>
            </a:extLst>
          </p:cNvPr>
          <p:cNvSpPr txBox="1"/>
          <p:nvPr/>
        </p:nvSpPr>
        <p:spPr>
          <a:xfrm>
            <a:off x="628579" y="2755728"/>
            <a:ext cx="349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ko-KR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E14B-C71F-48B3-934E-41842A142559}"/>
              </a:ext>
            </a:extLst>
          </p:cNvPr>
          <p:cNvSpPr txBox="1"/>
          <p:nvPr/>
        </p:nvSpPr>
        <p:spPr>
          <a:xfrm>
            <a:off x="628579" y="3417072"/>
            <a:ext cx="349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3A897-2C60-42F9-AAA0-9B86FED307C0}"/>
              </a:ext>
            </a:extLst>
          </p:cNvPr>
          <p:cNvSpPr txBox="1"/>
          <p:nvPr/>
        </p:nvSpPr>
        <p:spPr>
          <a:xfrm>
            <a:off x="3063045" y="451128"/>
            <a:ext cx="2909751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제안배경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실태조사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벤치마킹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ko-KR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</a:p>
          <a:p>
            <a:pPr fontAlgn="base">
              <a:lnSpc>
                <a:spcPct val="150000"/>
              </a:lnSpc>
            </a:pPr>
            <a:r>
              <a:rPr lang="ko-KR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중점 개발내용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ko-KR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D408E-3DE9-4B24-91BB-B8679E9C8394}"/>
              </a:ext>
            </a:extLst>
          </p:cNvPr>
          <p:cNvSpPr txBox="1"/>
          <p:nvPr/>
        </p:nvSpPr>
        <p:spPr>
          <a:xfrm>
            <a:off x="3063045" y="4595865"/>
            <a:ext cx="174534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8FB2A-FC61-47DB-A4DC-063C26C57402}"/>
              </a:ext>
            </a:extLst>
          </p:cNvPr>
          <p:cNvSpPr txBox="1"/>
          <p:nvPr/>
        </p:nvSpPr>
        <p:spPr>
          <a:xfrm>
            <a:off x="3063045" y="3361287"/>
            <a:ext cx="233051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개발툴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역할분담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 스케줄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89B5F-E38A-4B50-B3E8-392C85953D47}"/>
              </a:ext>
            </a:extLst>
          </p:cNvPr>
          <p:cNvSpPr txBox="1"/>
          <p:nvPr/>
        </p:nvSpPr>
        <p:spPr>
          <a:xfrm>
            <a:off x="628579" y="4576030"/>
            <a:ext cx="221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58DB76-12C4-422A-8DD4-4E3B4D5EF9E5}"/>
              </a:ext>
            </a:extLst>
          </p:cNvPr>
          <p:cNvSpPr txBox="1"/>
          <p:nvPr/>
        </p:nvSpPr>
        <p:spPr>
          <a:xfrm>
            <a:off x="8572162" y="2977494"/>
            <a:ext cx="3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600" b="1" spc="300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ko-KR" sz="3600" b="1" spc="300" dirty="0">
              <a:solidFill>
                <a:srgbClr val="FE000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F0940-8B7A-4F4C-9490-81E476D61FB4}"/>
              </a:ext>
            </a:extLst>
          </p:cNvPr>
          <p:cNvSpPr txBox="1"/>
          <p:nvPr/>
        </p:nvSpPr>
        <p:spPr>
          <a:xfrm>
            <a:off x="628579" y="5783816"/>
            <a:ext cx="221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E00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268040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2570C3-9DF7-47C0-A4CF-4B75CD8693F6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485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②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강남포차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9" name="Picture 3" descr="C:\Users\admin\Desktop\새 폴더 (2)\강남포차컨셉.png">
            <a:extLst>
              <a:ext uri="{FF2B5EF4-FFF2-40B4-BE49-F238E27FC236}">
                <a16:creationId xmlns:a16="http://schemas.microsoft.com/office/drawing/2014/main" id="{FE25E94A-338B-4F2F-8B61-0554B640F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6838" r="5983" b="13902"/>
          <a:stretch/>
        </p:blipFill>
        <p:spPr bwMode="auto">
          <a:xfrm>
            <a:off x="783778" y="2540541"/>
            <a:ext cx="3310195" cy="202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52766E3-5F27-4DCD-B66F-E5508B04E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2" t="10460" b="41904"/>
          <a:stretch/>
        </p:blipFill>
        <p:spPr>
          <a:xfrm>
            <a:off x="4418730" y="2545131"/>
            <a:ext cx="3183209" cy="202365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7242F59-A640-46E3-BD87-E8CE805426FA}"/>
              </a:ext>
            </a:extLst>
          </p:cNvPr>
          <p:cNvSpPr txBox="1"/>
          <p:nvPr/>
        </p:nvSpPr>
        <p:spPr>
          <a:xfrm>
            <a:off x="1476111" y="4811100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음주 </a:t>
            </a:r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컨셉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E35E07-883B-48A8-943E-92B7EAA545EF}"/>
              </a:ext>
            </a:extLst>
          </p:cNvPr>
          <p:cNvSpPr txBox="1"/>
          <p:nvPr/>
        </p:nvSpPr>
        <p:spPr>
          <a:xfrm>
            <a:off x="4725366" y="4810299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번호</a:t>
            </a:r>
            <a:r>
              <a:rPr lang="en-US" altLang="ko-KR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</a:p>
          <a:p>
            <a:pPr algn="ctr"/>
            <a:r>
              <a:rPr lang="ko-KR" altLang="en-US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음주 컨셉 </a:t>
            </a:r>
            <a:r>
              <a:rPr lang="en-US" altLang="ko-KR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성비 표시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BEC41-F026-42B3-BDB8-6A84A5F7AC25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14" name="직사각형 38">
            <a:extLst>
              <a:ext uri="{FF2B5EF4-FFF2-40B4-BE49-F238E27FC236}">
                <a16:creationId xmlns:a16="http://schemas.microsoft.com/office/drawing/2014/main" id="{2DAEEC05-14F4-4609-A2D6-88BFC7C983C3}"/>
              </a:ext>
            </a:extLst>
          </p:cNvPr>
          <p:cNvSpPr/>
          <p:nvPr/>
        </p:nvSpPr>
        <p:spPr>
          <a:xfrm>
            <a:off x="767255" y="2541071"/>
            <a:ext cx="3310196" cy="202771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 descr="실내, 천장, 방, 테이블이(가) 표시된 사진&#10;&#10;자동 생성된 설명">
            <a:extLst>
              <a:ext uri="{FF2B5EF4-FFF2-40B4-BE49-F238E27FC236}">
                <a16:creationId xmlns:a16="http://schemas.microsoft.com/office/drawing/2014/main" id="{D757D85E-97F3-49E6-A8AA-6BEAE5A600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0" b="34397"/>
          <a:stretch/>
        </p:blipFill>
        <p:spPr>
          <a:xfrm>
            <a:off x="8060924" y="2540541"/>
            <a:ext cx="3310195" cy="20587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CBD1FE-E4D8-48BA-B56D-FD7C03CA0951}"/>
              </a:ext>
            </a:extLst>
          </p:cNvPr>
          <p:cNvSpPr txBox="1"/>
          <p:nvPr/>
        </p:nvSpPr>
        <p:spPr>
          <a:xfrm>
            <a:off x="8707572" y="4818303"/>
            <a:ext cx="201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번호 표시</a:t>
            </a:r>
          </a:p>
        </p:txBody>
      </p:sp>
      <p:pic>
        <p:nvPicPr>
          <p:cNvPr id="8" name="그래픽 7" descr="채팅 거품">
            <a:extLst>
              <a:ext uri="{FF2B5EF4-FFF2-40B4-BE49-F238E27FC236}">
                <a16:creationId xmlns:a16="http://schemas.microsoft.com/office/drawing/2014/main" id="{4B9AECDB-B1D2-47BC-B0D8-BDFFDF526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298975" y="1188556"/>
            <a:ext cx="1579335" cy="157933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417137E-C5F4-45E6-95A5-3693D5055B29}"/>
              </a:ext>
            </a:extLst>
          </p:cNvPr>
          <p:cNvSpPr/>
          <p:nvPr/>
        </p:nvSpPr>
        <p:spPr>
          <a:xfrm>
            <a:off x="10680052" y="1549089"/>
            <a:ext cx="817179" cy="651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049C7B-6E50-4AC4-9089-55EE827D00DD}"/>
              </a:ext>
            </a:extLst>
          </p:cNvPr>
          <p:cNvSpPr txBox="1"/>
          <p:nvPr/>
        </p:nvSpPr>
        <p:spPr>
          <a:xfrm>
            <a:off x="10449656" y="1578032"/>
            <a:ext cx="1277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>
                <a:solidFill>
                  <a:schemeClr val="bg1"/>
                </a:solidFill>
              </a:rPr>
              <a:t>단점</a:t>
            </a:r>
            <a:endParaRPr lang="ko-KR" altLang="en-US" sz="32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197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3300045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8163525" y="161035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이미지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EE689-3655-4996-BE88-66CB88C51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93" y="2430836"/>
            <a:ext cx="7912229" cy="32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7298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메뉴추가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42F2-7B91-4A9B-8F9E-80A80B9E583F}"/>
              </a:ext>
            </a:extLst>
          </p:cNvPr>
          <p:cNvSpPr txBox="1"/>
          <p:nvPr/>
        </p:nvSpPr>
        <p:spPr>
          <a:xfrm>
            <a:off x="2920217" y="1610352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이름과 가격 유효성 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EB0771-E089-4272-B611-4AFCF6863EC8}"/>
              </a:ext>
            </a:extLst>
          </p:cNvPr>
          <p:cNvSpPr txBox="1"/>
          <p:nvPr/>
        </p:nvSpPr>
        <p:spPr>
          <a:xfrm>
            <a:off x="7769629" y="16103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중복된이름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58BDB4-03B0-4AE4-82DB-FD75E8122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8" y="2610388"/>
            <a:ext cx="5324951" cy="310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5167-0D0F-4D43-A9FB-48183923D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01" y="2851363"/>
            <a:ext cx="5324951" cy="23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098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DE56A9-A79C-46F1-A3C4-67DB162B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79" y="1104110"/>
            <a:ext cx="5324951" cy="3100264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7076554" y="2241053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메뉴수정 버튼 클릭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62ED-DD47-46FC-9668-19EA2942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28" y="4115798"/>
            <a:ext cx="4965045" cy="20576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0154FB-D481-4AAA-A037-981829917BC9}"/>
              </a:ext>
            </a:extLst>
          </p:cNvPr>
          <p:cNvCxnSpPr>
            <a:cxnSpLocks/>
          </p:cNvCxnSpPr>
          <p:nvPr/>
        </p:nvCxnSpPr>
        <p:spPr>
          <a:xfrm>
            <a:off x="6150459" y="4097053"/>
            <a:ext cx="844373" cy="6199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A800D6-A0E2-4217-9AAA-5EE4DCEC5E15}"/>
              </a:ext>
            </a:extLst>
          </p:cNvPr>
          <p:cNvSpPr txBox="1"/>
          <p:nvPr/>
        </p:nvSpPr>
        <p:spPr>
          <a:xfrm>
            <a:off x="8226916" y="332159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메뉴수정 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908B66-A629-4231-8FF7-98913756181D}"/>
              </a:ext>
            </a:extLst>
          </p:cNvPr>
          <p:cNvSpPr txBox="1"/>
          <p:nvPr/>
        </p:nvSpPr>
        <p:spPr>
          <a:xfrm>
            <a:off x="7076554" y="1435629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수정할 메뉴 선택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863755-9560-4905-9348-3B57FF50A0A7}"/>
              </a:ext>
            </a:extLst>
          </p:cNvPr>
          <p:cNvCxnSpPr>
            <a:cxnSpLocks/>
          </p:cNvCxnSpPr>
          <p:nvPr/>
        </p:nvCxnSpPr>
        <p:spPr>
          <a:xfrm flipV="1">
            <a:off x="3464006" y="1679552"/>
            <a:ext cx="3232216" cy="8460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661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4B2611F-9EE5-4F07-80F3-7879687F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0" y="1503757"/>
            <a:ext cx="5677692" cy="3315163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D7CA73-18F3-4BC2-A65A-6808EF091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87" y="2714566"/>
            <a:ext cx="6343739" cy="26396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6866956" y="1795979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후 버튼 클릭</a:t>
            </a:r>
          </a:p>
        </p:txBody>
      </p:sp>
    </p:spTree>
    <p:extLst>
      <p:ext uri="{BB962C8B-B14F-4D97-AF65-F5344CB8AC3E}">
        <p14:creationId xmlns:p14="http://schemas.microsoft.com/office/powerpoint/2010/main" val="19468535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4B2611F-9EE5-4F07-80F3-7879687F8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3" y="2604664"/>
            <a:ext cx="4598083" cy="2684787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A9CCE-7B34-45B2-9103-D7E3DB243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64" y="2604664"/>
            <a:ext cx="4598082" cy="2637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115B4-D0FE-412A-B779-75A211E43C57}"/>
              </a:ext>
            </a:extLst>
          </p:cNvPr>
          <p:cNvSpPr txBox="1"/>
          <p:nvPr/>
        </p:nvSpPr>
        <p:spPr>
          <a:xfrm>
            <a:off x="2418242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메뉴 수정 전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7A82E-3829-4D9F-BC5C-2C0F98466C19}"/>
              </a:ext>
            </a:extLst>
          </p:cNvPr>
          <p:cNvSpPr txBox="1"/>
          <p:nvPr/>
        </p:nvSpPr>
        <p:spPr>
          <a:xfrm>
            <a:off x="7540454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</a:t>
            </a:r>
            <a:r>
              <a:rPr lang="ko-KR" altLang="en-US" sz="2800" b="1"/>
              <a:t>수정 후</a:t>
            </a:r>
            <a:endParaRPr lang="ko-KR" altLang="en-US" sz="28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B7440C-F500-4134-A443-E569C4B01F59}"/>
              </a:ext>
            </a:extLst>
          </p:cNvPr>
          <p:cNvSpPr/>
          <p:nvPr/>
        </p:nvSpPr>
        <p:spPr>
          <a:xfrm>
            <a:off x="6836735" y="2902688"/>
            <a:ext cx="1010092" cy="2426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158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4065245" y="155683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</a:t>
            </a:r>
            <a:r>
              <a:rPr lang="ko-KR" altLang="en-US" sz="2800" b="1"/>
              <a:t>수정 유효성</a:t>
            </a:r>
            <a:endParaRPr lang="ko-KR" alt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2B622-593A-4683-8B46-4F204595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115" y="2593634"/>
            <a:ext cx="7323853" cy="30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83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</a:t>
            </a:r>
            <a:r>
              <a:rPr lang="ko-KR" altLang="en-US" sz="2800" b="1"/>
              <a:t>유효성 글자 제한</a:t>
            </a:r>
            <a:endParaRPr lang="ko-KR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70E55-00D4-4615-8C0D-D126DFDA6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16" y="2346208"/>
            <a:ext cx="8019897" cy="3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550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유효성 특수 문자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1E2DE-1420-4B85-8E2A-E5508B49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85" y="2355916"/>
            <a:ext cx="8018715" cy="33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19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메뉴수정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CA37A-BDD4-4F83-9F53-412319981AC7}"/>
              </a:ext>
            </a:extLst>
          </p:cNvPr>
          <p:cNvSpPr txBox="1"/>
          <p:nvPr/>
        </p:nvSpPr>
        <p:spPr>
          <a:xfrm>
            <a:off x="3416420" y="1478225"/>
            <a:ext cx="5359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메뉴정보 수정 유효성 가격 제한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58EAD-9B7A-43F9-BB10-2C577A27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85" y="2355917"/>
            <a:ext cx="8018715" cy="3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8964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메뉴삭제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115B4-D0FE-412A-B779-75A211E43C57}"/>
              </a:ext>
            </a:extLst>
          </p:cNvPr>
          <p:cNvSpPr txBox="1"/>
          <p:nvPr/>
        </p:nvSpPr>
        <p:spPr>
          <a:xfrm>
            <a:off x="2418242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삭제 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7A82E-3829-4D9F-BC5C-2C0F98466C19}"/>
              </a:ext>
            </a:extLst>
          </p:cNvPr>
          <p:cNvSpPr txBox="1"/>
          <p:nvPr/>
        </p:nvSpPr>
        <p:spPr>
          <a:xfrm>
            <a:off x="7540454" y="1685780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 삭제 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FB814-33B1-4921-BDE8-0CFB2E49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12" y="2102314"/>
            <a:ext cx="5046170" cy="345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8427B-29C5-4716-A7B7-0377B70E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64" y="2597126"/>
            <a:ext cx="5068760" cy="295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55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2570C3-9DF7-47C0-A4CF-4B75CD8693F6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526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③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포차끝판왕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7" name="Picture 2" descr="C:\Users\admin\Desktop\새 폴더 (2)\포끝 로고.png">
            <a:extLst>
              <a:ext uri="{FF2B5EF4-FFF2-40B4-BE49-F238E27FC236}">
                <a16:creationId xmlns:a16="http://schemas.microsoft.com/office/drawing/2014/main" id="{CF3C7B61-3620-40A1-8DBE-2598B6420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73" b="35753" l="2817" r="25350">
                        <a14:foregroundMark x1="12645" y1="14555" x2="17887" y2="24663"/>
                        <a14:foregroundMark x1="12028" y1="26550" x2="12028" y2="26550"/>
                        <a14:foregroundMark x1="8635" y1="26146" x2="17039" y2="26954"/>
                        <a14:foregroundMark x1="15112" y1="17925" x2="11565" y2="24663"/>
                        <a14:foregroundMark x1="11719" y1="15229" x2="10563" y2="24663"/>
                        <a14:foregroundMark x1="9715" y1="15903" x2="9329" y2="20620"/>
                        <a14:foregroundMark x1="9329" y1="17925" x2="9483" y2="21429"/>
                        <a14:foregroundMark x1="11103" y1="15633" x2="14032" y2="21159"/>
                        <a14:foregroundMark x1="14032" y1="12264" x2="17271" y2="20755"/>
                        <a14:foregroundMark x1="17887" y1="18329" x2="16500" y2="23585"/>
                        <a14:foregroundMark x1="14032" y1="25876" x2="12645" y2="26685"/>
                        <a14:foregroundMark x1="12876" y1="27358" x2="16500" y2="27493"/>
                        <a14:foregroundMark x1="9021" y1="24798" x2="19044" y2="27763"/>
                        <a14:foregroundMark x1="18813" y1="26280" x2="12259" y2="26146"/>
                        <a14:foregroundMark x1="17271" y1="24663" x2="11488" y2="25067"/>
                        <a14:foregroundMark x1="15652" y1="27763" x2="9252" y2="27898"/>
                        <a14:foregroundMark x1="11565" y1="26146" x2="10563" y2="26146"/>
                        <a14:foregroundMark x1="11257" y1="26146" x2="17194" y2="27493"/>
                        <a14:foregroundMark x1="14418" y1="26954" x2="17656" y2="25472"/>
                        <a14:foregroundMark x1="14649" y1="17925" x2="16808" y2="19946"/>
                        <a14:foregroundMark x1="17194" y1="16846" x2="18504" y2="21968"/>
                        <a14:foregroundMark x1="18504" y1="18059" x2="15652" y2="23450"/>
                        <a14:foregroundMark x1="17810" y1="17251" x2="17271" y2="24663"/>
                        <a14:foregroundMark x1="18504" y1="19003" x2="18967" y2="22642"/>
                        <a14:foregroundMark x1="18813" y1="20620" x2="18042" y2="25472"/>
                        <a14:foregroundMark x1="18119" y1="21429" x2="17810" y2="24259"/>
                        <a14:foregroundMark x1="18350" y1="16442" x2="18350" y2="20350"/>
                        <a14:foregroundMark x1="18042" y1="16038" x2="16114" y2="20350"/>
                        <a14:foregroundMark x1="16114" y1="14286" x2="14418" y2="19137"/>
                        <a14:foregroundMark x1="14726" y1="15229" x2="13184" y2="17251"/>
                        <a14:foregroundMark x1="12645" y1="11860" x2="11488" y2="15633"/>
                        <a14:foregroundMark x1="11796" y1="14016" x2="12645" y2="1752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833" b="60274"/>
          <a:stretch/>
        </p:blipFill>
        <p:spPr bwMode="auto">
          <a:xfrm>
            <a:off x="-487476" y="1019262"/>
            <a:ext cx="6539698" cy="52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92474B-E416-453A-A3A2-9BCC69DDDD2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576002-FA7D-42AD-B667-9A47480D9FDD}"/>
              </a:ext>
            </a:extLst>
          </p:cNvPr>
          <p:cNvSpPr txBox="1"/>
          <p:nvPr/>
        </p:nvSpPr>
        <p:spPr>
          <a:xfrm>
            <a:off x="4841900" y="1918273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B60988-05A8-4881-87D0-E943D82EE157}"/>
              </a:ext>
            </a:extLst>
          </p:cNvPr>
          <p:cNvSpPr txBox="1"/>
          <p:nvPr/>
        </p:nvSpPr>
        <p:spPr>
          <a:xfrm>
            <a:off x="4843163" y="2457684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536E6B-F0FE-435F-9095-67816FC1AF0C}"/>
              </a:ext>
            </a:extLst>
          </p:cNvPr>
          <p:cNvSpPr txBox="1"/>
          <p:nvPr/>
        </p:nvSpPr>
        <p:spPr>
          <a:xfrm>
            <a:off x="4833465" y="3040805"/>
            <a:ext cx="119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3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흥미성</a:t>
            </a:r>
            <a:endParaRPr lang="ko-KR" altLang="en-US" sz="2400" b="1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8610FCC-3152-48CC-A51F-1038C9BEE822}"/>
              </a:ext>
            </a:extLst>
          </p:cNvPr>
          <p:cNvGrpSpPr/>
          <p:nvPr/>
        </p:nvGrpSpPr>
        <p:grpSpPr>
          <a:xfrm>
            <a:off x="6102472" y="3104832"/>
            <a:ext cx="775406" cy="324000"/>
            <a:chOff x="6093776" y="1959643"/>
            <a:chExt cx="775406" cy="324000"/>
          </a:xfrm>
        </p:grpSpPr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9F5381F8-D6F1-4375-B700-4679E5EA4CB2}"/>
                </a:ext>
              </a:extLst>
            </p:cNvPr>
            <p:cNvSpPr/>
            <p:nvPr/>
          </p:nvSpPr>
          <p:spPr>
            <a:xfrm>
              <a:off x="6545182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73617FDE-0F1B-47B6-A7D8-AEC9C81F8866}"/>
                </a:ext>
              </a:extLst>
            </p:cNvPr>
            <p:cNvSpPr/>
            <p:nvPr/>
          </p:nvSpPr>
          <p:spPr>
            <a:xfrm>
              <a:off x="6093776" y="195964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7CEEAC26-CA3B-4FCF-AEDE-D068EA33F16B}"/>
              </a:ext>
            </a:extLst>
          </p:cNvPr>
          <p:cNvSpPr/>
          <p:nvPr/>
        </p:nvSpPr>
        <p:spPr>
          <a:xfrm>
            <a:off x="6100151" y="1947620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280A96D-255F-4082-93E4-4C296A1A3743}"/>
              </a:ext>
            </a:extLst>
          </p:cNvPr>
          <p:cNvGrpSpPr/>
          <p:nvPr/>
        </p:nvGrpSpPr>
        <p:grpSpPr>
          <a:xfrm>
            <a:off x="6091148" y="2480093"/>
            <a:ext cx="1677749" cy="331207"/>
            <a:chOff x="6091148" y="2480093"/>
            <a:chExt cx="1677749" cy="331207"/>
          </a:xfrm>
        </p:grpSpPr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5E5499E2-6E33-49D9-B068-C8E1BCA414EF}"/>
                </a:ext>
              </a:extLst>
            </p:cNvPr>
            <p:cNvSpPr/>
            <p:nvPr/>
          </p:nvSpPr>
          <p:spPr>
            <a:xfrm>
              <a:off x="6091148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1E7C22CA-3F8C-44EC-ACE8-2499EA359426}"/>
                </a:ext>
              </a:extLst>
            </p:cNvPr>
            <p:cNvSpPr/>
            <p:nvPr/>
          </p:nvSpPr>
          <p:spPr>
            <a:xfrm>
              <a:off x="6543869" y="2480093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D275495E-69DB-433F-8E23-848B49655A37}"/>
                </a:ext>
              </a:extLst>
            </p:cNvPr>
            <p:cNvSpPr/>
            <p:nvPr/>
          </p:nvSpPr>
          <p:spPr>
            <a:xfrm>
              <a:off x="6996589" y="248185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95080D88-AE32-4E4E-BAE7-C4AD6E61B641}"/>
                </a:ext>
              </a:extLst>
            </p:cNvPr>
            <p:cNvSpPr/>
            <p:nvPr/>
          </p:nvSpPr>
          <p:spPr>
            <a:xfrm>
              <a:off x="7444897" y="2487300"/>
              <a:ext cx="324000" cy="324000"/>
            </a:xfrm>
            <a:prstGeom prst="star5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별: 꼭짓점 5개 51">
            <a:extLst>
              <a:ext uri="{FF2B5EF4-FFF2-40B4-BE49-F238E27FC236}">
                <a16:creationId xmlns:a16="http://schemas.microsoft.com/office/drawing/2014/main" id="{42FA1F42-E23B-446B-9DC2-99A3C27B99BA}"/>
              </a:ext>
            </a:extLst>
          </p:cNvPr>
          <p:cNvSpPr/>
          <p:nvPr/>
        </p:nvSpPr>
        <p:spPr>
          <a:xfrm>
            <a:off x="6539401" y="1952229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별: 꼭짓점 5개 52">
            <a:extLst>
              <a:ext uri="{FF2B5EF4-FFF2-40B4-BE49-F238E27FC236}">
                <a16:creationId xmlns:a16="http://schemas.microsoft.com/office/drawing/2014/main" id="{7903B731-2B2B-4DAC-851A-7990EC9601A8}"/>
              </a:ext>
            </a:extLst>
          </p:cNvPr>
          <p:cNvSpPr/>
          <p:nvPr/>
        </p:nvSpPr>
        <p:spPr>
          <a:xfrm>
            <a:off x="6996589" y="3099382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별: 꼭짓점 5개 53">
            <a:extLst>
              <a:ext uri="{FF2B5EF4-FFF2-40B4-BE49-F238E27FC236}">
                <a16:creationId xmlns:a16="http://schemas.microsoft.com/office/drawing/2014/main" id="{A586A253-778B-494F-A819-FC933BD60CC2}"/>
              </a:ext>
            </a:extLst>
          </p:cNvPr>
          <p:cNvSpPr/>
          <p:nvPr/>
        </p:nvSpPr>
        <p:spPr>
          <a:xfrm>
            <a:off x="7444897" y="3104832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별: 꼭짓점 5개 54">
            <a:extLst>
              <a:ext uri="{FF2B5EF4-FFF2-40B4-BE49-F238E27FC236}">
                <a16:creationId xmlns:a16="http://schemas.microsoft.com/office/drawing/2014/main" id="{5A078C2D-E5E5-48CB-ACF6-0BEEC1E67B35}"/>
              </a:ext>
            </a:extLst>
          </p:cNvPr>
          <p:cNvSpPr/>
          <p:nvPr/>
        </p:nvSpPr>
        <p:spPr>
          <a:xfrm>
            <a:off x="7893205" y="3104832"/>
            <a:ext cx="324000" cy="324000"/>
          </a:xfrm>
          <a:prstGeom prst="star5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38">
            <a:extLst>
              <a:ext uri="{FF2B5EF4-FFF2-40B4-BE49-F238E27FC236}">
                <a16:creationId xmlns:a16="http://schemas.microsoft.com/office/drawing/2014/main" id="{109AD8B5-BC01-484B-91F2-6928F1DA1617}"/>
              </a:ext>
            </a:extLst>
          </p:cNvPr>
          <p:cNvSpPr/>
          <p:nvPr/>
        </p:nvSpPr>
        <p:spPr>
          <a:xfrm>
            <a:off x="4895422" y="3907252"/>
            <a:ext cx="6745626" cy="89466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직사각형 38">
            <a:extLst>
              <a:ext uri="{FF2B5EF4-FFF2-40B4-BE49-F238E27FC236}">
                <a16:creationId xmlns:a16="http://schemas.microsoft.com/office/drawing/2014/main" id="{2C60138E-F669-4C33-93D2-97F46EECD6F5}"/>
              </a:ext>
            </a:extLst>
          </p:cNvPr>
          <p:cNvSpPr/>
          <p:nvPr/>
        </p:nvSpPr>
        <p:spPr>
          <a:xfrm>
            <a:off x="4901909" y="3911851"/>
            <a:ext cx="1080000" cy="89466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8" name="직사각형 38">
            <a:extLst>
              <a:ext uri="{FF2B5EF4-FFF2-40B4-BE49-F238E27FC236}">
                <a16:creationId xmlns:a16="http://schemas.microsoft.com/office/drawing/2014/main" id="{D94667F2-4795-4906-8D55-0680483BBB44}"/>
              </a:ext>
            </a:extLst>
          </p:cNvPr>
          <p:cNvSpPr/>
          <p:nvPr/>
        </p:nvSpPr>
        <p:spPr>
          <a:xfrm>
            <a:off x="4889481" y="5013658"/>
            <a:ext cx="6746400" cy="93069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9" name="직사각형 38">
            <a:extLst>
              <a:ext uri="{FF2B5EF4-FFF2-40B4-BE49-F238E27FC236}">
                <a16:creationId xmlns:a16="http://schemas.microsoft.com/office/drawing/2014/main" id="{60B83B37-EC68-4099-86EC-6075FC5966B8}"/>
              </a:ext>
            </a:extLst>
          </p:cNvPr>
          <p:cNvSpPr/>
          <p:nvPr/>
        </p:nvSpPr>
        <p:spPr>
          <a:xfrm>
            <a:off x="4888933" y="5009059"/>
            <a:ext cx="1092975" cy="930699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67AD3C-2069-4284-A264-1D094675DEF5}"/>
              </a:ext>
            </a:extLst>
          </p:cNvPr>
          <p:cNvSpPr txBox="1"/>
          <p:nvPr/>
        </p:nvSpPr>
        <p:spPr>
          <a:xfrm>
            <a:off x="4895420" y="4088811"/>
            <a:ext cx="1080000" cy="584775"/>
          </a:xfrm>
          <a:prstGeom prst="rect">
            <a:avLst/>
          </a:prstGeom>
          <a:solidFill>
            <a:srgbClr val="FF0000"/>
          </a:solidFill>
        </p:spPr>
        <p:txBody>
          <a:bodyPr vert="horz" wrap="square" rtlCol="0">
            <a:spAutoFit/>
          </a:bodyPr>
          <a:lstStyle>
            <a:defPPr>
              <a:defRPr lang="ko-KR"/>
            </a:defPPr>
            <a:lvl1pPr algn="ctr">
              <a:defRPr sz="2800" spc="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551241-3E28-476B-A9DD-D4C7B94DD4EA}"/>
              </a:ext>
            </a:extLst>
          </p:cNvPr>
          <p:cNvSpPr txBox="1"/>
          <p:nvPr/>
        </p:nvSpPr>
        <p:spPr>
          <a:xfrm>
            <a:off x="4878045" y="5187500"/>
            <a:ext cx="1080000" cy="584775"/>
          </a:xfrm>
          <a:prstGeom prst="rect">
            <a:avLst/>
          </a:prstGeom>
          <a:solidFill>
            <a:schemeClr val="tx1"/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3200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38FF96-5C4B-43AC-B100-7CD68C39195B}"/>
              </a:ext>
            </a:extLst>
          </p:cNvPr>
          <p:cNvSpPr txBox="1"/>
          <p:nvPr/>
        </p:nvSpPr>
        <p:spPr>
          <a:xfrm>
            <a:off x="6164447" y="4157945"/>
            <a:ext cx="5189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게임 기능</a:t>
            </a:r>
            <a:endParaRPr lang="en-US" altLang="ko-KR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E5ADC5-3C88-4318-893A-3540DF6A548E}"/>
              </a:ext>
            </a:extLst>
          </p:cNvPr>
          <p:cNvSpPr txBox="1"/>
          <p:nvPr/>
        </p:nvSpPr>
        <p:spPr>
          <a:xfrm>
            <a:off x="6152863" y="5251830"/>
            <a:ext cx="548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 내기로 인한 승부욕 자극</a:t>
            </a:r>
            <a:r>
              <a: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ko-KR" altLang="en-US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7988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A6A8B-FD3F-4CD2-9463-087DE48E9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7108" r="13796" b="8678"/>
          <a:stretch/>
        </p:blipFill>
        <p:spPr>
          <a:xfrm>
            <a:off x="880397" y="2152272"/>
            <a:ext cx="3900716" cy="399764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264955" y="1266165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매출관리 버튼 클릭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7646BE-E8C7-46CB-B738-D8F9FDA164D3}"/>
              </a:ext>
            </a:extLst>
          </p:cNvPr>
          <p:cNvCxnSpPr>
            <a:cxnSpLocks/>
          </p:cNvCxnSpPr>
          <p:nvPr/>
        </p:nvCxnSpPr>
        <p:spPr>
          <a:xfrm>
            <a:off x="2833902" y="1915220"/>
            <a:ext cx="0" cy="18830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5383829" y="3636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8150447" y="157665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매출관리 창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CED9F-AB14-4423-85EE-3C1E05C68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20" y="2314092"/>
            <a:ext cx="5242558" cy="36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6806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6594995" y="1664121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안주류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기간별 버튼 클릭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4307995" y="1402511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E6EB8-D30D-4680-96C9-3DAD828E377F}"/>
              </a:ext>
            </a:extLst>
          </p:cNvPr>
          <p:cNvSpPr txBox="1"/>
          <p:nvPr/>
        </p:nvSpPr>
        <p:spPr>
          <a:xfrm>
            <a:off x="6594995" y="1140901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스피너로 기간 설정 후</a:t>
            </a:r>
            <a:endParaRPr lang="ko-KR" alt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1057467" y="966335"/>
            <a:ext cx="2641424" cy="5395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5308A-EA0E-4372-BD34-212D33CF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2194423"/>
            <a:ext cx="6016482" cy="42163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E4983D-50D7-4D8A-90D5-1FC2E547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70" y="5272077"/>
            <a:ext cx="524900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70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기간별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0C3F37-544B-498E-A577-AA7EA486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43" y="1686724"/>
            <a:ext cx="6737050" cy="47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0525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안주류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F78D24-9568-4D43-A368-B59610D3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2" y="1702982"/>
            <a:ext cx="6794531" cy="47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693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관리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4624756" y="1053481"/>
            <a:ext cx="22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주류 매출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D8E8D6-26C4-4299-A737-654478C28B80}"/>
              </a:ext>
            </a:extLst>
          </p:cNvPr>
          <p:cNvSpPr/>
          <p:nvPr/>
        </p:nvSpPr>
        <p:spPr>
          <a:xfrm>
            <a:off x="3300045" y="3185115"/>
            <a:ext cx="991332" cy="5145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C717-6EA8-4764-A624-12702070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0761" b="14780"/>
          <a:stretch/>
        </p:blipFill>
        <p:spPr>
          <a:xfrm>
            <a:off x="831921" y="1875892"/>
            <a:ext cx="2052406" cy="41921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EAA765-637E-4A56-8A7A-E0072741D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28" y="1687370"/>
            <a:ext cx="6726480" cy="47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71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en-US" altLang="ko-KR" sz="2000" b="1" spc="3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7AE63F8-A9FA-4535-8E59-06A7A6EFCDAB}"/>
              </a:ext>
            </a:extLst>
          </p:cNvPr>
          <p:cNvSpPr/>
          <p:nvPr/>
        </p:nvSpPr>
        <p:spPr>
          <a:xfrm>
            <a:off x="6321968" y="3537434"/>
            <a:ext cx="1129552" cy="74201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5C719C-323F-42B7-A967-D881715335EC}"/>
              </a:ext>
            </a:extLst>
          </p:cNvPr>
          <p:cNvCxnSpPr>
            <a:cxnSpLocks/>
            <a:stCxn id="20" idx="1"/>
            <a:endCxn id="18" idx="7"/>
          </p:cNvCxnSpPr>
          <p:nvPr/>
        </p:nvCxnSpPr>
        <p:spPr>
          <a:xfrm flipH="1">
            <a:off x="7286101" y="2214960"/>
            <a:ext cx="1642746" cy="1431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4448D8-FFF9-438A-BFE4-CADBFE172AD4}"/>
              </a:ext>
            </a:extLst>
          </p:cNvPr>
          <p:cNvSpPr txBox="1"/>
          <p:nvPr/>
        </p:nvSpPr>
        <p:spPr>
          <a:xfrm>
            <a:off x="8928847" y="198412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게임 신청하기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756550-1953-41D4-B07C-3AC234FC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71" y="2783667"/>
            <a:ext cx="3628859" cy="1482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C36DC-22AA-4F78-9C27-E742951392C5}"/>
              </a:ext>
            </a:extLst>
          </p:cNvPr>
          <p:cNvSpPr txBox="1"/>
          <p:nvPr/>
        </p:nvSpPr>
        <p:spPr>
          <a:xfrm>
            <a:off x="8398054" y="4196294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▷오버로딩을 통한 게임 신청인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피신청인의</a:t>
            </a:r>
            <a:br>
              <a:rPr lang="en-US" altLang="ko-KR" sz="1400" b="1" dirty="0"/>
            </a:br>
            <a:r>
              <a:rPr lang="ko-KR" altLang="en-US" sz="1400" b="1" dirty="0"/>
              <a:t>객체 생성 방법 다양화</a:t>
            </a:r>
          </a:p>
        </p:txBody>
      </p:sp>
    </p:spTree>
    <p:extLst>
      <p:ext uri="{BB962C8B-B14F-4D97-AF65-F5344CB8AC3E}">
        <p14:creationId xmlns:p14="http://schemas.microsoft.com/office/powerpoint/2010/main" val="29861931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수락과 거절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A89A70CF-548C-4ECF-AEAC-896EA2047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BD98779-C883-4857-8A4E-34D1E4FF7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926541" y="2214960"/>
            <a:ext cx="5002306" cy="449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6079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/>
              <a:t>2.0. </a:t>
            </a:r>
            <a:r>
              <a:rPr lang="ko-KR" altLang="en-US" sz="2400" b="1" spc="-150" dirty="0"/>
              <a:t>게임 </a:t>
            </a:r>
            <a:r>
              <a:rPr lang="ko-KR" altLang="en-US" sz="2400" b="1" spc="-150" dirty="0" err="1"/>
              <a:t>신청시</a:t>
            </a:r>
            <a:r>
              <a:rPr lang="en-US" altLang="ko-KR" sz="2400" b="1" spc="-150" dirty="0"/>
              <a:t>,</a:t>
            </a:r>
          </a:p>
          <a:p>
            <a:r>
              <a:rPr lang="en-US" altLang="ko-KR" sz="2400" b="1" spc="-150" dirty="0"/>
              <a:t>       </a:t>
            </a:r>
            <a:r>
              <a:rPr lang="ko-KR" altLang="en-US" sz="2400" b="1" spc="-150" dirty="0"/>
              <a:t>신청 비활성화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EE4D6AE8-FADE-4A54-938C-18C6C18A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C038EFB2-6A14-4CCB-9105-F196A577B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446352AB-3FEF-42F5-A7D4-07DE981CE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6296647" y="3615046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7"/>
          </p:cNvCxnSpPr>
          <p:nvPr/>
        </p:nvCxnSpPr>
        <p:spPr>
          <a:xfrm flipH="1">
            <a:off x="7300847" y="2399626"/>
            <a:ext cx="1628000" cy="1302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159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맑은고딕"/>
              </a:rPr>
              <a:t>2.1. </a:t>
            </a:r>
            <a:r>
              <a:rPr lang="ko-KR" altLang="en-US" sz="2400" b="1" dirty="0">
                <a:latin typeface="나눔맑은고딕"/>
              </a:rPr>
              <a:t>거절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1233435B-81E3-4A6B-8E2D-514BF4B87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EA0DDB2B-83AB-4F66-AB61-2F2C3C72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2834965" y="3050133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6"/>
          </p:cNvCxnSpPr>
          <p:nvPr/>
        </p:nvCxnSpPr>
        <p:spPr>
          <a:xfrm flipH="1">
            <a:off x="4011459" y="2214960"/>
            <a:ext cx="4917388" cy="1131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3461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2.1. </a:t>
            </a:r>
            <a:r>
              <a:rPr lang="ko-KR" altLang="en-US" sz="2400" b="1" dirty="0"/>
              <a:t>거절 메시지 창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6BD7EAD-7FD3-4AED-ADC8-C105830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73203"/>
            <a:ext cx="2714296" cy="144261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904945" y="2214960"/>
            <a:ext cx="5023902" cy="539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05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0"/>
            <a:ext cx="12192000" cy="6866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D9B8A006-2955-4E23-AF1E-CA2F1ED4F2CA}"/>
              </a:ext>
            </a:extLst>
          </p:cNvPr>
          <p:cNvSpPr/>
          <p:nvPr/>
        </p:nvSpPr>
        <p:spPr>
          <a:xfrm rot="5400000">
            <a:off x="-77402" y="77402"/>
            <a:ext cx="3581668" cy="3426864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2570C3-9DF7-47C0-A4CF-4B75CD8693F6}"/>
              </a:ext>
            </a:extLst>
          </p:cNvPr>
          <p:cNvSpPr/>
          <p:nvPr/>
        </p:nvSpPr>
        <p:spPr>
          <a:xfrm>
            <a:off x="324757" y="1054326"/>
            <a:ext cx="11633200" cy="5616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98CA26-50CC-43ED-ABFD-F4E4832841B5}"/>
              </a:ext>
            </a:extLst>
          </p:cNvPr>
          <p:cNvSpPr txBox="1"/>
          <p:nvPr/>
        </p:nvSpPr>
        <p:spPr>
          <a:xfrm>
            <a:off x="3208577" y="379052"/>
            <a:ext cx="526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벤치마킹 </a:t>
            </a:r>
            <a:r>
              <a:rPr lang="en-US" altLang="ko-KR" sz="28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③ </a:t>
            </a:r>
            <a:r>
              <a:rPr lang="ko-KR" altLang="en-US" sz="280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포차끝판왕</a:t>
            </a:r>
            <a:endParaRPr lang="ko-KR" altLang="en-US" sz="28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92474B-E416-453A-A3A2-9BCC69DDDD2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51" name="직사각형 38">
            <a:extLst>
              <a:ext uri="{FF2B5EF4-FFF2-40B4-BE49-F238E27FC236}">
                <a16:creationId xmlns:a16="http://schemas.microsoft.com/office/drawing/2014/main" id="{A47DA78A-31F7-42DB-B319-0C2B84365907}"/>
              </a:ext>
            </a:extLst>
          </p:cNvPr>
          <p:cNvSpPr/>
          <p:nvPr/>
        </p:nvSpPr>
        <p:spPr>
          <a:xfrm>
            <a:off x="2122761" y="1508351"/>
            <a:ext cx="7422720" cy="47045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90733F5-35E9-4B69-9C45-3C40A0DFD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66"/>
          <a:stretch/>
        </p:blipFill>
        <p:spPr>
          <a:xfrm>
            <a:off x="2504461" y="2131940"/>
            <a:ext cx="6516703" cy="391499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2DA9CC8-EF2E-4E4E-896E-7EF53D7C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42" y="1615605"/>
            <a:ext cx="6429094" cy="826599"/>
          </a:xfrm>
          <a:prstGeom prst="rect">
            <a:avLst/>
          </a:prstGeom>
        </p:spPr>
      </p:pic>
      <p:sp>
        <p:nvSpPr>
          <p:cNvPr id="66" name="직사각형 38">
            <a:extLst>
              <a:ext uri="{FF2B5EF4-FFF2-40B4-BE49-F238E27FC236}">
                <a16:creationId xmlns:a16="http://schemas.microsoft.com/office/drawing/2014/main" id="{90A2376C-7365-4C61-A22D-438763E5B80F}"/>
              </a:ext>
            </a:extLst>
          </p:cNvPr>
          <p:cNvSpPr/>
          <p:nvPr/>
        </p:nvSpPr>
        <p:spPr>
          <a:xfrm>
            <a:off x="2612281" y="4828364"/>
            <a:ext cx="6405551" cy="28590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C2444397-2BE6-4412-86EB-BB0B54018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3" b="52175"/>
          <a:stretch/>
        </p:blipFill>
        <p:spPr>
          <a:xfrm>
            <a:off x="2551410" y="2429989"/>
            <a:ext cx="6516703" cy="1799976"/>
          </a:xfrm>
          <a:prstGeom prst="rect">
            <a:avLst/>
          </a:prstGeom>
        </p:spPr>
      </p:pic>
      <p:sp>
        <p:nvSpPr>
          <p:cNvPr id="68" name="직사각형 38">
            <a:extLst>
              <a:ext uri="{FF2B5EF4-FFF2-40B4-BE49-F238E27FC236}">
                <a16:creationId xmlns:a16="http://schemas.microsoft.com/office/drawing/2014/main" id="{D1C61DA0-D32B-4397-84F8-C17BBE4E0D76}"/>
              </a:ext>
            </a:extLst>
          </p:cNvPr>
          <p:cNvSpPr/>
          <p:nvPr/>
        </p:nvSpPr>
        <p:spPr>
          <a:xfrm>
            <a:off x="2599246" y="5106277"/>
            <a:ext cx="892531" cy="28590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69CEA-FA6E-4C3E-B46A-30BAFD090DBC}"/>
              </a:ext>
            </a:extLst>
          </p:cNvPr>
          <p:cNvGrpSpPr/>
          <p:nvPr/>
        </p:nvGrpSpPr>
        <p:grpSpPr>
          <a:xfrm>
            <a:off x="4751991" y="2953047"/>
            <a:ext cx="6965795" cy="1879686"/>
            <a:chOff x="4751991" y="2953047"/>
            <a:chExt cx="6965795" cy="18796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8BEB41-333A-4151-8BBD-ED3EAE015DDA}"/>
                </a:ext>
              </a:extLst>
            </p:cNvPr>
            <p:cNvSpPr txBox="1"/>
            <p:nvPr/>
          </p:nvSpPr>
          <p:spPr>
            <a:xfrm>
              <a:off x="5685365" y="2953047"/>
              <a:ext cx="6032421" cy="1674433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3600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게임을 통해</a:t>
              </a:r>
              <a:r>
                <a:rPr lang="en-US" altLang="ko-KR" sz="3600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600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헌팅까지 가능</a:t>
              </a:r>
              <a:endParaRPr lang="en-US" altLang="ko-KR" sz="3600" b="1" spc="3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3600" b="1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헌팅 포차에 </a:t>
              </a:r>
              <a:r>
                <a:rPr lang="ko-KR" altLang="en-US" sz="3600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오는</a:t>
              </a:r>
              <a:r>
                <a:rPr lang="ko-KR" altLang="en-US" sz="3600" b="1" spc="3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600" b="1" spc="300" dirty="0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주목적 달성</a:t>
              </a:r>
            </a:p>
          </p:txBody>
        </p:sp>
        <p:pic>
          <p:nvPicPr>
            <p:cNvPr id="31" name="그래픽 30" descr="시계 방향으로 굽은 화살표">
              <a:extLst>
                <a:ext uri="{FF2B5EF4-FFF2-40B4-BE49-F238E27FC236}">
                  <a16:creationId xmlns:a16="http://schemas.microsoft.com/office/drawing/2014/main" id="{1DA85D91-0706-4C8E-A958-E4046911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592098">
              <a:off x="4751991" y="3918333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2DF0DDD-08BE-4AE5-A188-13F6FC08F3A3}"/>
              </a:ext>
            </a:extLst>
          </p:cNvPr>
          <p:cNvSpPr/>
          <p:nvPr/>
        </p:nvSpPr>
        <p:spPr>
          <a:xfrm>
            <a:off x="6764867" y="633755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6"/>
              </a:rPr>
              <a:t>http://www.civicnews.com/news/articleView.html?idxno=26482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10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2.2. </a:t>
            </a:r>
            <a:r>
              <a:rPr lang="ko-KR" altLang="en-US" sz="2400" b="1" dirty="0"/>
              <a:t>수락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46" y="3106885"/>
            <a:ext cx="5178852" cy="3268260"/>
          </a:xfrm>
          <a:prstGeom prst="rect">
            <a:avLst/>
          </a:prstGeom>
        </p:spPr>
      </p:pic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1233435B-81E3-4A6B-8E2D-514BF4B87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93" y="4304042"/>
            <a:ext cx="2696001" cy="1432887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A9FC981-508B-4598-B7AD-1AADCE904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C543E231-83A0-49B5-B4FF-D19DD35F7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6" y="2181690"/>
            <a:ext cx="2714296" cy="1442610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2F834237-162B-4749-B66A-8F33BB550E77}"/>
              </a:ext>
            </a:extLst>
          </p:cNvPr>
          <p:cNvSpPr/>
          <p:nvPr/>
        </p:nvSpPr>
        <p:spPr>
          <a:xfrm>
            <a:off x="1517149" y="3050133"/>
            <a:ext cx="1176494" cy="5920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DF5DE66-2FD5-476A-B8AF-F47BFE9D5B09}"/>
              </a:ext>
            </a:extLst>
          </p:cNvPr>
          <p:cNvCxnSpPr>
            <a:cxnSpLocks/>
            <a:stCxn id="32" idx="1"/>
            <a:endCxn id="25" idx="6"/>
          </p:cNvCxnSpPr>
          <p:nvPr/>
        </p:nvCxnSpPr>
        <p:spPr>
          <a:xfrm flipH="1">
            <a:off x="2693643" y="2214960"/>
            <a:ext cx="6235204" cy="1131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7939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324ABA2F-AA65-472E-A4D4-2B138BA7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4" y="1412970"/>
            <a:ext cx="5178851" cy="3268260"/>
          </a:xfrm>
          <a:prstGeom prst="rect">
            <a:avLst/>
          </a:prstGeom>
        </p:spPr>
      </p:pic>
      <p:pic>
        <p:nvPicPr>
          <p:cNvPr id="3" name="그림 2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FC561989-3031-4F2F-AB7D-8C946950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52218"/>
            <a:ext cx="5178851" cy="326826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14AF1E-1A45-4C89-A76F-F04BC401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59" y="2993772"/>
            <a:ext cx="3703641" cy="92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5136B-4E40-48F5-AE72-42CED4D80F8D}"/>
              </a:ext>
            </a:extLst>
          </p:cNvPr>
          <p:cNvSpPr txBox="1"/>
          <p:nvPr/>
        </p:nvSpPr>
        <p:spPr>
          <a:xfrm>
            <a:off x="8578591" y="378722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▷이빨에 번호를 정해주기</a:t>
            </a:r>
          </a:p>
        </p:txBody>
      </p:sp>
    </p:spTree>
    <p:extLst>
      <p:ext uri="{BB962C8B-B14F-4D97-AF65-F5344CB8AC3E}">
        <p14:creationId xmlns:p14="http://schemas.microsoft.com/office/powerpoint/2010/main" val="34677484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개체, 모니터, 제어, 원격이(가) 표시된 사진&#10;&#10;자동 생성된 설명">
            <a:extLst>
              <a:ext uri="{FF2B5EF4-FFF2-40B4-BE49-F238E27FC236}">
                <a16:creationId xmlns:a16="http://schemas.microsoft.com/office/drawing/2014/main" id="{324ABA2F-AA65-472E-A4D4-2B138BA7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4" y="1412970"/>
            <a:ext cx="5178851" cy="326826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3.1. </a:t>
            </a:r>
            <a:r>
              <a:rPr lang="ko-KR" altLang="en-US" sz="2400" b="1" dirty="0"/>
              <a:t>버튼 클릭</a:t>
            </a:r>
          </a:p>
        </p:txBody>
      </p:sp>
      <p:pic>
        <p:nvPicPr>
          <p:cNvPr id="18" name="그림 17" descr="개체, 모니터, 녹색, 제어이(가) 표시된 사진&#10;&#10;자동 생성된 설명">
            <a:extLst>
              <a:ext uri="{FF2B5EF4-FFF2-40B4-BE49-F238E27FC236}">
                <a16:creationId xmlns:a16="http://schemas.microsoft.com/office/drawing/2014/main" id="{E24BF6AF-BB0B-4051-AC37-ED61B14AD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91" y="3175446"/>
            <a:ext cx="5147478" cy="3245031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0C7079B-5F67-4C9A-8968-DF04E1C28CFA}"/>
              </a:ext>
            </a:extLst>
          </p:cNvPr>
          <p:cNvSpPr/>
          <p:nvPr/>
        </p:nvSpPr>
        <p:spPr>
          <a:xfrm>
            <a:off x="4213411" y="3809999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11A45E-05C4-4A8E-B381-0617A9F2CCA2}"/>
              </a:ext>
            </a:extLst>
          </p:cNvPr>
          <p:cNvCxnSpPr>
            <a:cxnSpLocks/>
            <a:stCxn id="32" idx="1"/>
            <a:endCxn id="20" idx="6"/>
          </p:cNvCxnSpPr>
          <p:nvPr/>
        </p:nvCxnSpPr>
        <p:spPr>
          <a:xfrm flipH="1">
            <a:off x="4997572" y="2214960"/>
            <a:ext cx="3931275" cy="1771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882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모니터, 컴퓨터, 화면, 음식이(가) 표시된 사진&#10;&#10;자동 생성된 설명">
            <a:extLst>
              <a:ext uri="{FF2B5EF4-FFF2-40B4-BE49-F238E27FC236}">
                <a16:creationId xmlns:a16="http://schemas.microsoft.com/office/drawing/2014/main" id="{4587B172-6EA8-46FA-AE60-9F20020E4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8" y="1376342"/>
            <a:ext cx="5124618" cy="3240408"/>
          </a:xfrm>
          <a:prstGeom prst="rect">
            <a:avLst/>
          </a:prstGeom>
        </p:spPr>
      </p:pic>
      <p:pic>
        <p:nvPicPr>
          <p:cNvPr id="3" name="그림 2" descr="모니터, 음식, 녹색, 화면이(가) 표시된 사진&#10;&#10;자동 생성된 설명">
            <a:extLst>
              <a:ext uri="{FF2B5EF4-FFF2-40B4-BE49-F238E27FC236}">
                <a16:creationId xmlns:a16="http://schemas.microsoft.com/office/drawing/2014/main" id="{14C145E2-E876-4D04-83B8-76918DCD8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3178899"/>
            <a:ext cx="5124619" cy="3240408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3.2. </a:t>
            </a:r>
            <a:r>
              <a:rPr lang="ko-KR" altLang="en-US" sz="2400" b="1" dirty="0"/>
              <a:t>순차 진행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0C7079B-5F67-4C9A-8968-DF04E1C28CFA}"/>
              </a:ext>
            </a:extLst>
          </p:cNvPr>
          <p:cNvSpPr/>
          <p:nvPr/>
        </p:nvSpPr>
        <p:spPr>
          <a:xfrm>
            <a:off x="6489316" y="3809999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11A45E-05C4-4A8E-B381-0617A9F2CCA2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7273477" y="2291302"/>
            <a:ext cx="1655370" cy="1695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47DA49B-8B06-4869-B674-349F2AE38493}"/>
              </a:ext>
            </a:extLst>
          </p:cNvPr>
          <p:cNvSpPr/>
          <p:nvPr/>
        </p:nvSpPr>
        <p:spPr>
          <a:xfrm>
            <a:off x="3148204" y="1938477"/>
            <a:ext cx="784161" cy="352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270C410-DC0B-41F4-85B7-17258AE26EC1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3932365" y="2114890"/>
            <a:ext cx="48709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2020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759D6156-C194-4649-B8B0-F96116ED1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7" y="1373308"/>
            <a:ext cx="5129415" cy="3243441"/>
          </a:xfrm>
          <a:prstGeom prst="rect">
            <a:avLst/>
          </a:prstGeom>
        </p:spPr>
      </p:pic>
      <p:pic>
        <p:nvPicPr>
          <p:cNvPr id="4" name="그림 3" descr="어두운, 사진, 앉아있는, 표지판이(가) 표시된 사진&#10;&#10;자동 생성된 설명">
            <a:extLst>
              <a:ext uri="{FF2B5EF4-FFF2-40B4-BE49-F238E27FC236}">
                <a16:creationId xmlns:a16="http://schemas.microsoft.com/office/drawing/2014/main" id="{DA5D6055-FFD9-4343-83B5-65D0FFF55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48" y="3190643"/>
            <a:ext cx="5124619" cy="3220150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37DA6-238A-4C95-B54C-9836863DCA9C}"/>
              </a:ext>
            </a:extLst>
          </p:cNvPr>
          <p:cNvSpPr txBox="1"/>
          <p:nvPr/>
        </p:nvSpPr>
        <p:spPr>
          <a:xfrm>
            <a:off x="8928847" y="1984127"/>
            <a:ext cx="2884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/>
              <a:t>3.2. </a:t>
            </a:r>
            <a:r>
              <a:rPr lang="ko-KR" altLang="en-US" sz="2400" b="1" spc="-150" dirty="0"/>
              <a:t>닫히는 이빨을</a:t>
            </a:r>
            <a:br>
              <a:rPr lang="en-US" altLang="ko-KR" sz="2400" b="1" spc="-150" dirty="0"/>
            </a:br>
            <a:r>
              <a:rPr lang="en-US" altLang="ko-KR" sz="2400" b="1" spc="-150" dirty="0"/>
              <a:t>            </a:t>
            </a:r>
            <a:r>
              <a:rPr lang="ko-KR" altLang="en-US" sz="2400" b="1" spc="-150" dirty="0"/>
              <a:t>누르면 패배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6964F-CB31-4C80-9202-AB708A8E9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45" y="4993894"/>
            <a:ext cx="4965784" cy="123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8E93A-2E0E-4AD6-812C-2AF87C5B048F}"/>
              </a:ext>
            </a:extLst>
          </p:cNvPr>
          <p:cNvSpPr txBox="1"/>
          <p:nvPr/>
        </p:nvSpPr>
        <p:spPr>
          <a:xfrm flipH="1">
            <a:off x="8410480" y="5984177"/>
            <a:ext cx="415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▷테이블의 강제종료 처리</a:t>
            </a:r>
            <a:endParaRPr lang="en-US" altLang="ko-KR" sz="1400" b="1" dirty="0"/>
          </a:p>
          <a:p>
            <a:r>
              <a:rPr lang="en-US" altLang="ko-KR" sz="1400" b="1" spc="-150" dirty="0"/>
              <a:t>(</a:t>
            </a:r>
            <a:r>
              <a:rPr lang="ko-KR" altLang="en-US" sz="1400" b="1" spc="-150" dirty="0" err="1"/>
              <a:t>게임중</a:t>
            </a:r>
            <a:r>
              <a:rPr lang="ko-KR" altLang="en-US" sz="1400" b="1" spc="-150" dirty="0"/>
              <a:t> 강제종료시</a:t>
            </a:r>
            <a:r>
              <a:rPr lang="en-US" altLang="ko-KR" sz="1400" b="1" spc="-150" dirty="0"/>
              <a:t>, </a:t>
            </a:r>
            <a:r>
              <a:rPr lang="ko-KR" altLang="en-US" sz="1400" b="1" spc="-150" dirty="0"/>
              <a:t>상대방의 게임창을 닫아준다</a:t>
            </a:r>
            <a:r>
              <a:rPr lang="en-US" altLang="ko-KR" sz="1400" b="1" spc="-150" dirty="0"/>
              <a:t>.)</a:t>
            </a:r>
            <a:endParaRPr lang="ko-KR" altLang="en-US" sz="1400" b="1" spc="-150" dirty="0"/>
          </a:p>
        </p:txBody>
      </p:sp>
    </p:spTree>
    <p:extLst>
      <p:ext uri="{BB962C8B-B14F-4D97-AF65-F5344CB8AC3E}">
        <p14:creationId xmlns:p14="http://schemas.microsoft.com/office/powerpoint/2010/main" val="39151076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시연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진행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D578A22-BA05-4C43-B374-8F0E7AC6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40" y="1416003"/>
            <a:ext cx="5178852" cy="3268260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2B1EA276-6280-42BD-AF44-4E5463D3F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6" y="3171846"/>
            <a:ext cx="5178852" cy="326826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7AE63F8-A9FA-4535-8E59-06A7A6EFCDAB}"/>
              </a:ext>
            </a:extLst>
          </p:cNvPr>
          <p:cNvSpPr/>
          <p:nvPr/>
        </p:nvSpPr>
        <p:spPr>
          <a:xfrm>
            <a:off x="6321968" y="3537434"/>
            <a:ext cx="1129552" cy="74201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5C719C-323F-42B7-A967-D881715335EC}"/>
              </a:ext>
            </a:extLst>
          </p:cNvPr>
          <p:cNvCxnSpPr>
            <a:cxnSpLocks/>
            <a:stCxn id="20" idx="1"/>
            <a:endCxn id="18" idx="7"/>
          </p:cNvCxnSpPr>
          <p:nvPr/>
        </p:nvCxnSpPr>
        <p:spPr>
          <a:xfrm flipH="1">
            <a:off x="7286101" y="2399626"/>
            <a:ext cx="1642746" cy="1246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4448D8-FFF9-438A-BFE4-CADBFE172AD4}"/>
              </a:ext>
            </a:extLst>
          </p:cNvPr>
          <p:cNvSpPr txBox="1"/>
          <p:nvPr/>
        </p:nvSpPr>
        <p:spPr>
          <a:xfrm>
            <a:off x="8928847" y="1984127"/>
            <a:ext cx="2832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게임이 끝나고</a:t>
            </a:r>
            <a:br>
              <a:rPr lang="en-US" altLang="ko-KR" sz="2400" b="1" dirty="0"/>
            </a:br>
            <a:r>
              <a:rPr lang="en-US" altLang="ko-KR" sz="2400" b="1" dirty="0"/>
              <a:t>            </a:t>
            </a:r>
            <a:r>
              <a:rPr lang="ko-KR" altLang="en-US" sz="2400" b="1" dirty="0"/>
              <a:t> 재활성화</a:t>
            </a:r>
          </a:p>
        </p:txBody>
      </p:sp>
    </p:spTree>
    <p:extLst>
      <p:ext uri="{BB962C8B-B14F-4D97-AF65-F5344CB8AC3E}">
        <p14:creationId xmlns:p14="http://schemas.microsoft.com/office/powerpoint/2010/main" val="178495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504BDAA-849C-47C9-8671-A62218C2CFB4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4EE6576-6A1A-4AB7-9864-803CDA9C4A13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3CE74E-5A99-4FA5-8AEA-7485EB034F53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DE57649-E4A2-4B31-9DF6-03E2FD0EFFE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F3F7A-D4FC-44FE-904B-BD9FA7A98405}"/>
              </a:ext>
            </a:extLst>
          </p:cNvPr>
          <p:cNvSpPr txBox="1"/>
          <p:nvPr/>
        </p:nvSpPr>
        <p:spPr>
          <a:xfrm>
            <a:off x="3183525" y="410367"/>
            <a:ext cx="4571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  <a:endParaRPr lang="ko-KR" altLang="en-US" sz="2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F8DA7A-A06E-4088-9F24-1240FEF9A87B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B5BBB-2751-4F8B-A0EE-430B5F282A1F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654B3C5C-F789-4B31-A976-A8CF924B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20" y="2010059"/>
            <a:ext cx="1117303" cy="1207840"/>
          </a:xfrm>
          <a:prstGeom prst="rect">
            <a:avLst/>
          </a:prstGeom>
        </p:spPr>
      </p:pic>
      <p:pic>
        <p:nvPicPr>
          <p:cNvPr id="19" name="Picture 2" descr="C:\Users\admin\Desktop\새 폴더 (2)\강남포차로고.png">
            <a:extLst>
              <a:ext uri="{FF2B5EF4-FFF2-40B4-BE49-F238E27FC236}">
                <a16:creationId xmlns:a16="http://schemas.microsoft.com/office/drawing/2014/main" id="{44C04C46-46D1-46CF-8973-1858838C4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10880" r="7936" b="9844"/>
          <a:stretch/>
        </p:blipFill>
        <p:spPr bwMode="auto">
          <a:xfrm>
            <a:off x="5439155" y="3615019"/>
            <a:ext cx="1458832" cy="82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\Desktop\새 폴더 (2)\포끝 로고.png">
            <a:extLst>
              <a:ext uri="{FF2B5EF4-FFF2-40B4-BE49-F238E27FC236}">
                <a16:creationId xmlns:a16="http://schemas.microsoft.com/office/drawing/2014/main" id="{EA225DB3-42BF-4E01-A859-7837DF6DB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73" b="35753" l="2817" r="25350">
                        <a14:foregroundMark x1="12645" y1="14555" x2="17887" y2="24663"/>
                        <a14:foregroundMark x1="12028" y1="26550" x2="12028" y2="26550"/>
                        <a14:foregroundMark x1="8635" y1="26146" x2="17039" y2="26954"/>
                        <a14:foregroundMark x1="15112" y1="17925" x2="11565" y2="24663"/>
                        <a14:foregroundMark x1="11719" y1="15229" x2="10563" y2="24663"/>
                        <a14:foregroundMark x1="9715" y1="15903" x2="9329" y2="20620"/>
                        <a14:foregroundMark x1="9329" y1="17925" x2="9483" y2="21429"/>
                        <a14:foregroundMark x1="11103" y1="15633" x2="14032" y2="21159"/>
                        <a14:foregroundMark x1="14032" y1="12264" x2="17271" y2="20755"/>
                        <a14:foregroundMark x1="17887" y1="18329" x2="16500" y2="23585"/>
                        <a14:foregroundMark x1="14032" y1="25876" x2="12645" y2="26685"/>
                        <a14:foregroundMark x1="12876" y1="27358" x2="16500" y2="27493"/>
                        <a14:foregroundMark x1="9021" y1="24798" x2="19044" y2="27763"/>
                        <a14:foregroundMark x1="18813" y1="26280" x2="12259" y2="26146"/>
                        <a14:foregroundMark x1="17271" y1="24663" x2="11488" y2="25067"/>
                        <a14:foregroundMark x1="15652" y1="27763" x2="9252" y2="27898"/>
                        <a14:foregroundMark x1="11565" y1="26146" x2="10563" y2="26146"/>
                        <a14:foregroundMark x1="11257" y1="26146" x2="17194" y2="27493"/>
                        <a14:foregroundMark x1="14418" y1="26954" x2="17656" y2="25472"/>
                        <a14:foregroundMark x1="14649" y1="17925" x2="16808" y2="19946"/>
                        <a14:foregroundMark x1="17194" y1="16846" x2="18504" y2="21968"/>
                        <a14:foregroundMark x1="18504" y1="18059" x2="15652" y2="23450"/>
                        <a14:foregroundMark x1="17810" y1="17251" x2="17271" y2="24663"/>
                        <a14:foregroundMark x1="18504" y1="19003" x2="18967" y2="22642"/>
                        <a14:foregroundMark x1="18813" y1="20620" x2="18042" y2="25472"/>
                        <a14:foregroundMark x1="18119" y1="21429" x2="17810" y2="24259"/>
                        <a14:foregroundMark x1="18350" y1="16442" x2="18350" y2="20350"/>
                        <a14:foregroundMark x1="18042" y1="16038" x2="16114" y2="20350"/>
                        <a14:foregroundMark x1="16114" y1="14286" x2="14418" y2="19137"/>
                        <a14:foregroundMark x1="14726" y1="15229" x2="13184" y2="17251"/>
                        <a14:foregroundMark x1="12645" y1="11860" x2="11488" y2="15633"/>
                        <a14:foregroundMark x1="11796" y1="14016" x2="12645" y2="1752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833" b="60274"/>
          <a:stretch/>
        </p:blipFill>
        <p:spPr bwMode="auto">
          <a:xfrm>
            <a:off x="4966144" y="4507963"/>
            <a:ext cx="2404854" cy="194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CFBACF-C35D-44F4-A59D-9CAECF2E2825}"/>
              </a:ext>
            </a:extLst>
          </p:cNvPr>
          <p:cNvSpPr txBox="1"/>
          <p:nvPr/>
        </p:nvSpPr>
        <p:spPr>
          <a:xfrm>
            <a:off x="1003277" y="5254994"/>
            <a:ext cx="424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게임 기능</a:t>
            </a:r>
            <a:endParaRPr lang="en-US" altLang="ko-KR" sz="2000" spc="3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59DCAB-FA37-4897-BD99-796FDFCD9E12}"/>
              </a:ext>
            </a:extLst>
          </p:cNvPr>
          <p:cNvSpPr txBox="1"/>
          <p:nvPr/>
        </p:nvSpPr>
        <p:spPr>
          <a:xfrm>
            <a:off x="7270696" y="5254622"/>
            <a:ext cx="431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내기로 인한 승부욕 자극</a:t>
            </a:r>
            <a:endParaRPr lang="en-US" altLang="ko-KR" sz="20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CFF1A-E753-4328-B15E-7E841ECED9D4}"/>
              </a:ext>
            </a:extLst>
          </p:cNvPr>
          <p:cNvSpPr txBox="1"/>
          <p:nvPr/>
        </p:nvSpPr>
        <p:spPr>
          <a:xfrm>
            <a:off x="1003277" y="3681701"/>
            <a:ext cx="424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음주컨셉</a:t>
            </a:r>
            <a:r>
              <a:rPr lang="en-US" altLang="ko-KR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성비표시 등 테이블에서 상대방의 정보 확인 가능</a:t>
            </a:r>
            <a:endParaRPr lang="en-US" altLang="ko-KR" sz="2000" spc="3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D7E088-6F65-4508-BEA5-B202931A1584}"/>
              </a:ext>
            </a:extLst>
          </p:cNvPr>
          <p:cNvSpPr txBox="1"/>
          <p:nvPr/>
        </p:nvSpPr>
        <p:spPr>
          <a:xfrm>
            <a:off x="7270697" y="3862613"/>
            <a:ext cx="431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테이블 번호 노출</a:t>
            </a:r>
            <a:r>
              <a:rPr lang="en-US" altLang="ko-KR" sz="20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endParaRPr lang="ko-KR" altLang="en-US" sz="20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BBD40-8B86-4686-8855-42B89384249B}"/>
              </a:ext>
            </a:extLst>
          </p:cNvPr>
          <p:cNvSpPr txBox="1"/>
          <p:nvPr/>
        </p:nvSpPr>
        <p:spPr>
          <a:xfrm>
            <a:off x="1003277" y="2495526"/>
            <a:ext cx="424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단순한 동선 </a:t>
            </a:r>
            <a:r>
              <a:rPr lang="en-US" altLang="ko-KR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000" spc="3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직원 서빙 불필요 </a:t>
            </a:r>
            <a:endParaRPr lang="en-US" altLang="ko-KR" sz="2000" spc="3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0BA51F-34E2-48C6-BE32-7D38FE2291D8}"/>
              </a:ext>
            </a:extLst>
          </p:cNvPr>
          <p:cNvSpPr txBox="1"/>
          <p:nvPr/>
        </p:nvSpPr>
        <p:spPr>
          <a:xfrm>
            <a:off x="7084343" y="2457889"/>
            <a:ext cx="431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진동벨</a:t>
            </a:r>
            <a:r>
              <a:rPr lang="ko-KR" altLang="en-US" sz="20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분실 위험 높음 </a:t>
            </a:r>
            <a:r>
              <a:rPr lang="en-US" altLang="ko-KR" sz="2000" spc="3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endParaRPr lang="ko-KR" altLang="en-US" sz="2000" spc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91CA3-CD58-47F0-BEBB-43D2FBC85898}"/>
              </a:ext>
            </a:extLst>
          </p:cNvPr>
          <p:cNvSpPr txBox="1"/>
          <p:nvPr/>
        </p:nvSpPr>
        <p:spPr>
          <a:xfrm>
            <a:off x="2315734" y="1186871"/>
            <a:ext cx="173558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ko-KR"/>
            </a:defPPr>
            <a:lvl1pPr algn="ctr">
              <a:defRPr sz="2800" spc="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32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 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4061B-BD29-4BD8-8FC9-54669E806679}"/>
              </a:ext>
            </a:extLst>
          </p:cNvPr>
          <p:cNvSpPr txBox="1"/>
          <p:nvPr/>
        </p:nvSpPr>
        <p:spPr>
          <a:xfrm>
            <a:off x="8232329" y="1146897"/>
            <a:ext cx="143886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3200" spc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 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85D701A-B162-436F-A045-E14DDECF19EA}"/>
              </a:ext>
            </a:extLst>
          </p:cNvPr>
          <p:cNvCxnSpPr/>
          <p:nvPr/>
        </p:nvCxnSpPr>
        <p:spPr>
          <a:xfrm flipV="1">
            <a:off x="610344" y="1931894"/>
            <a:ext cx="10971312" cy="2972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3A56C9-6DA8-43B1-968C-20C9D0601191}"/>
              </a:ext>
            </a:extLst>
          </p:cNvPr>
          <p:cNvCxnSpPr/>
          <p:nvPr/>
        </p:nvCxnSpPr>
        <p:spPr>
          <a:xfrm flipV="1">
            <a:off x="610344" y="3342027"/>
            <a:ext cx="10971312" cy="297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0E4CAF-47F8-4951-8921-5F0CEEEA2615}"/>
              </a:ext>
            </a:extLst>
          </p:cNvPr>
          <p:cNvCxnSpPr/>
          <p:nvPr/>
        </p:nvCxnSpPr>
        <p:spPr>
          <a:xfrm flipV="1">
            <a:off x="610344" y="4752160"/>
            <a:ext cx="10971312" cy="297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86C48CD-0912-4301-8F57-64BEE524677B}"/>
              </a:ext>
            </a:extLst>
          </p:cNvPr>
          <p:cNvCxnSpPr/>
          <p:nvPr/>
        </p:nvCxnSpPr>
        <p:spPr>
          <a:xfrm flipV="1">
            <a:off x="610344" y="6162293"/>
            <a:ext cx="10971312" cy="2972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25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504BDAA-849C-47C9-8671-A62218C2CFB4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4EE6576-6A1A-4AB7-9864-803CDA9C4A13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3CE74E-5A99-4FA5-8AEA-7485EB034F53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DE57649-E4A2-4B31-9DF6-03E2FD0EFFE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F3F7A-D4FC-44FE-904B-BD9FA7A98405}"/>
              </a:ext>
            </a:extLst>
          </p:cNvPr>
          <p:cNvSpPr txBox="1"/>
          <p:nvPr/>
        </p:nvSpPr>
        <p:spPr>
          <a:xfrm>
            <a:off x="3183525" y="410367"/>
            <a:ext cx="4571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 맵</a:t>
            </a:r>
            <a:endParaRPr lang="ko-KR" altLang="en-US" sz="2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F8DA7A-A06E-4088-9F24-1240FEF9A87B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B5BBB-2751-4F8B-A0EE-430B5F282A1F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BE843E-2FC8-4E43-9D87-CB1170513FF1}"/>
              </a:ext>
            </a:extLst>
          </p:cNvPr>
          <p:cNvGrpSpPr/>
          <p:nvPr/>
        </p:nvGrpSpPr>
        <p:grpSpPr>
          <a:xfrm>
            <a:off x="4304421" y="1183932"/>
            <a:ext cx="7285154" cy="5072143"/>
            <a:chOff x="4319357" y="894855"/>
            <a:chExt cx="8148320" cy="56730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0B6CBB-0CE3-4AB7-BB24-82B3BCAFE7A1}"/>
                </a:ext>
              </a:extLst>
            </p:cNvPr>
            <p:cNvSpPr txBox="1"/>
            <p:nvPr/>
          </p:nvSpPr>
          <p:spPr>
            <a:xfrm>
              <a:off x="7798250" y="4417010"/>
              <a:ext cx="355360" cy="309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309C20-12F5-434F-B6D3-7CC33F4920C2}"/>
                </a:ext>
              </a:extLst>
            </p:cNvPr>
            <p:cNvSpPr txBox="1"/>
            <p:nvPr/>
          </p:nvSpPr>
          <p:spPr>
            <a:xfrm>
              <a:off x="7315914" y="4124155"/>
              <a:ext cx="355360" cy="309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2B0000-5998-4E4A-954E-E376EEE8986B}"/>
                </a:ext>
              </a:extLst>
            </p:cNvPr>
            <p:cNvSpPr txBox="1"/>
            <p:nvPr/>
          </p:nvSpPr>
          <p:spPr>
            <a:xfrm>
              <a:off x="7705630" y="894855"/>
              <a:ext cx="1381896" cy="58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관리성</a:t>
              </a:r>
              <a:r>
                <a:rPr lang="ko-KR" altLang="en-US" sz="2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5E14D1-E924-4324-BA46-E9CFC51DD3AC}"/>
                </a:ext>
              </a:extLst>
            </p:cNvPr>
            <p:cNvSpPr txBox="1"/>
            <p:nvPr/>
          </p:nvSpPr>
          <p:spPr>
            <a:xfrm>
              <a:off x="4319357" y="5845044"/>
              <a:ext cx="1513425" cy="722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편리성</a:t>
              </a:r>
              <a:r>
                <a:rPr lang="ko-KR" altLang="en-US" sz="36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2EA7EF-0787-46E0-85DE-8A6742F24BAF}"/>
                </a:ext>
              </a:extLst>
            </p:cNvPr>
            <p:cNvSpPr txBox="1"/>
            <p:nvPr/>
          </p:nvSpPr>
          <p:spPr>
            <a:xfrm>
              <a:off x="11033065" y="5912623"/>
              <a:ext cx="1434612" cy="585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흥미성</a:t>
              </a:r>
              <a:r>
                <a:rPr lang="ko-KR" altLang="en-US" sz="2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14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22" name="자유형 35">
            <a:extLst>
              <a:ext uri="{FF2B5EF4-FFF2-40B4-BE49-F238E27FC236}">
                <a16:creationId xmlns:a16="http://schemas.microsoft.com/office/drawing/2014/main" id="{02E18ED7-9803-4EBA-B278-90B39A4A641D}"/>
              </a:ext>
            </a:extLst>
          </p:cNvPr>
          <p:cNvSpPr/>
          <p:nvPr/>
        </p:nvSpPr>
        <p:spPr>
          <a:xfrm>
            <a:off x="912194" y="1271251"/>
            <a:ext cx="656250" cy="613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자유형 36">
            <a:extLst>
              <a:ext uri="{FF2B5EF4-FFF2-40B4-BE49-F238E27FC236}">
                <a16:creationId xmlns:a16="http://schemas.microsoft.com/office/drawing/2014/main" id="{0134722D-128E-4DB9-8F5D-C5B182E2CD3B}"/>
              </a:ext>
            </a:extLst>
          </p:cNvPr>
          <p:cNvSpPr/>
          <p:nvPr/>
        </p:nvSpPr>
        <p:spPr>
          <a:xfrm>
            <a:off x="1610016" y="1265039"/>
            <a:ext cx="2236270" cy="613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자유형 37">
            <a:extLst>
              <a:ext uri="{FF2B5EF4-FFF2-40B4-BE49-F238E27FC236}">
                <a16:creationId xmlns:a16="http://schemas.microsoft.com/office/drawing/2014/main" id="{2BDE1ADB-79CB-49C2-AB0E-88104F93644A}"/>
              </a:ext>
            </a:extLst>
          </p:cNvPr>
          <p:cNvSpPr/>
          <p:nvPr/>
        </p:nvSpPr>
        <p:spPr>
          <a:xfrm>
            <a:off x="901962" y="1957573"/>
            <a:ext cx="2934092" cy="967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669671-45A6-4CF6-9940-B852930479AC}"/>
              </a:ext>
            </a:extLst>
          </p:cNvPr>
          <p:cNvSpPr txBox="1"/>
          <p:nvPr/>
        </p:nvSpPr>
        <p:spPr>
          <a:xfrm>
            <a:off x="959213" y="1316188"/>
            <a:ext cx="82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754F3-2C93-4F4B-9128-1F527990FA06}"/>
              </a:ext>
            </a:extLst>
          </p:cNvPr>
          <p:cNvSpPr txBox="1"/>
          <p:nvPr/>
        </p:nvSpPr>
        <p:spPr>
          <a:xfrm>
            <a:off x="1271374" y="2150708"/>
            <a:ext cx="229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 주문의 </a:t>
            </a:r>
            <a:endParaRPr lang="en-US" altLang="ko-KR" sz="16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 및 고객 케어</a:t>
            </a:r>
            <a:endParaRPr lang="ko-KR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57B4D6-B3EB-478B-A9BD-4726F82959F2}"/>
              </a:ext>
            </a:extLst>
          </p:cNvPr>
          <p:cNvSpPr txBox="1"/>
          <p:nvPr/>
        </p:nvSpPr>
        <p:spPr>
          <a:xfrm>
            <a:off x="1679810" y="1330070"/>
            <a:ext cx="138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관리성</a:t>
            </a:r>
            <a:r>
              <a:rPr lang="ko-KR" altLang="en-US" sz="28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28" name="자유형 35">
            <a:extLst>
              <a:ext uri="{FF2B5EF4-FFF2-40B4-BE49-F238E27FC236}">
                <a16:creationId xmlns:a16="http://schemas.microsoft.com/office/drawing/2014/main" id="{8721970F-9A67-42B5-B57C-3732680083B0}"/>
              </a:ext>
            </a:extLst>
          </p:cNvPr>
          <p:cNvSpPr/>
          <p:nvPr/>
        </p:nvSpPr>
        <p:spPr>
          <a:xfrm>
            <a:off x="912194" y="2992381"/>
            <a:ext cx="656250" cy="613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 36">
            <a:extLst>
              <a:ext uri="{FF2B5EF4-FFF2-40B4-BE49-F238E27FC236}">
                <a16:creationId xmlns:a16="http://schemas.microsoft.com/office/drawing/2014/main" id="{198A5A75-0066-43E6-BED5-610D5E685C0B}"/>
              </a:ext>
            </a:extLst>
          </p:cNvPr>
          <p:cNvSpPr/>
          <p:nvPr/>
        </p:nvSpPr>
        <p:spPr>
          <a:xfrm>
            <a:off x="1610016" y="2986169"/>
            <a:ext cx="2236270" cy="613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자유형 37">
            <a:extLst>
              <a:ext uri="{FF2B5EF4-FFF2-40B4-BE49-F238E27FC236}">
                <a16:creationId xmlns:a16="http://schemas.microsoft.com/office/drawing/2014/main" id="{10875B5F-2886-4742-90A5-BBF5C29FE938}"/>
              </a:ext>
            </a:extLst>
          </p:cNvPr>
          <p:cNvSpPr/>
          <p:nvPr/>
        </p:nvSpPr>
        <p:spPr>
          <a:xfrm>
            <a:off x="912194" y="3650376"/>
            <a:ext cx="2934092" cy="967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7FA6B4-2A3C-4FCB-9B87-2FD14B0D9E31}"/>
              </a:ext>
            </a:extLst>
          </p:cNvPr>
          <p:cNvSpPr txBox="1"/>
          <p:nvPr/>
        </p:nvSpPr>
        <p:spPr>
          <a:xfrm>
            <a:off x="959213" y="3037318"/>
            <a:ext cx="82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E4D0A1-0989-4670-9D91-07DE4AFC2683}"/>
              </a:ext>
            </a:extLst>
          </p:cNvPr>
          <p:cNvSpPr txBox="1"/>
          <p:nvPr/>
        </p:nvSpPr>
        <p:spPr>
          <a:xfrm>
            <a:off x="1679810" y="3033253"/>
            <a:ext cx="138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 </a:t>
            </a:r>
          </a:p>
        </p:txBody>
      </p:sp>
      <p:sp>
        <p:nvSpPr>
          <p:cNvPr id="33" name="자유형 35">
            <a:extLst>
              <a:ext uri="{FF2B5EF4-FFF2-40B4-BE49-F238E27FC236}">
                <a16:creationId xmlns:a16="http://schemas.microsoft.com/office/drawing/2014/main" id="{6D8CD331-6BD2-4DDC-8770-37A32733E7E3}"/>
              </a:ext>
            </a:extLst>
          </p:cNvPr>
          <p:cNvSpPr/>
          <p:nvPr/>
        </p:nvSpPr>
        <p:spPr>
          <a:xfrm>
            <a:off x="912194" y="4704006"/>
            <a:ext cx="656250" cy="6130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자유형 36">
            <a:extLst>
              <a:ext uri="{FF2B5EF4-FFF2-40B4-BE49-F238E27FC236}">
                <a16:creationId xmlns:a16="http://schemas.microsoft.com/office/drawing/2014/main" id="{474116F9-3BA1-4674-8140-BE88AA9F3B98}"/>
              </a:ext>
            </a:extLst>
          </p:cNvPr>
          <p:cNvSpPr/>
          <p:nvPr/>
        </p:nvSpPr>
        <p:spPr>
          <a:xfrm>
            <a:off x="1616620" y="4713166"/>
            <a:ext cx="2236270" cy="6130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자유형 37">
            <a:extLst>
              <a:ext uri="{FF2B5EF4-FFF2-40B4-BE49-F238E27FC236}">
                <a16:creationId xmlns:a16="http://schemas.microsoft.com/office/drawing/2014/main" id="{6F7046D0-2F09-44BC-B73E-41FDC9100B27}"/>
              </a:ext>
            </a:extLst>
          </p:cNvPr>
          <p:cNvSpPr/>
          <p:nvPr/>
        </p:nvSpPr>
        <p:spPr>
          <a:xfrm>
            <a:off x="912194" y="5362001"/>
            <a:ext cx="2934092" cy="967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CFDDE2-D564-4A61-AB30-30E2B979E1BB}"/>
              </a:ext>
            </a:extLst>
          </p:cNvPr>
          <p:cNvSpPr txBox="1"/>
          <p:nvPr/>
        </p:nvSpPr>
        <p:spPr>
          <a:xfrm>
            <a:off x="959213" y="4748943"/>
            <a:ext cx="82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A9B9C-BC9B-4ED0-9265-53A164782069}"/>
              </a:ext>
            </a:extLst>
          </p:cNvPr>
          <p:cNvSpPr txBox="1"/>
          <p:nvPr/>
        </p:nvSpPr>
        <p:spPr>
          <a:xfrm>
            <a:off x="1684978" y="4781342"/>
            <a:ext cx="138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흥미성</a:t>
            </a:r>
            <a:r>
              <a:rPr lang="ko-KR" altLang="en-US" sz="2800" b="1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39B300-74E3-474C-B788-759803631BBB}"/>
              </a:ext>
            </a:extLst>
          </p:cNvPr>
          <p:cNvSpPr txBox="1"/>
          <p:nvPr/>
        </p:nvSpPr>
        <p:spPr>
          <a:xfrm>
            <a:off x="1240319" y="3841530"/>
            <a:ext cx="2295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쉽고 빠르고</a:t>
            </a:r>
            <a:r>
              <a:rPr lang="en-US" altLang="ko-KR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6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편리한</a:t>
            </a:r>
            <a:r>
              <a:rPr lang="en-US" altLang="ko-KR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자리 주문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653AC2-B3D5-4FA5-9191-1C38C55B39A7}"/>
              </a:ext>
            </a:extLst>
          </p:cNvPr>
          <p:cNvSpPr txBox="1"/>
          <p:nvPr/>
        </p:nvSpPr>
        <p:spPr>
          <a:xfrm>
            <a:off x="1028656" y="5413588"/>
            <a:ext cx="2701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재미난 요소</a:t>
            </a:r>
            <a:endParaRPr lang="en-US" altLang="ko-KR" sz="1600" b="1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26F849-4937-4078-A5F7-91882A4EAA53}"/>
              </a:ext>
            </a:extLst>
          </p:cNvPr>
          <p:cNvSpPr txBox="1"/>
          <p:nvPr/>
        </p:nvSpPr>
        <p:spPr>
          <a:xfrm>
            <a:off x="930261" y="5721698"/>
            <a:ext cx="3561685" cy="73866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음주 컨셉</a:t>
            </a:r>
            <a:endParaRPr lang="en-US" altLang="ko-KR" sz="1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닉네임</a:t>
            </a:r>
            <a:endParaRPr lang="en-US" altLang="ko-KR" sz="1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5D1336-6314-4021-A7A8-6F63B210B617}"/>
              </a:ext>
            </a:extLst>
          </p:cNvPr>
          <p:cNvGrpSpPr/>
          <p:nvPr/>
        </p:nvGrpSpPr>
        <p:grpSpPr>
          <a:xfrm>
            <a:off x="5332607" y="1491492"/>
            <a:ext cx="5256335" cy="4361149"/>
            <a:chOff x="1614154" y="15075"/>
            <a:chExt cx="5220655" cy="427932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EDDFECB-D795-43F8-B273-78614195E6A0}"/>
                </a:ext>
              </a:extLst>
            </p:cNvPr>
            <p:cNvGrpSpPr/>
            <p:nvPr/>
          </p:nvGrpSpPr>
          <p:grpSpPr>
            <a:xfrm>
              <a:off x="1614154" y="217270"/>
              <a:ext cx="4871487" cy="3990534"/>
              <a:chOff x="1614154" y="263950"/>
              <a:chExt cx="4871487" cy="4009388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EC631524-2A44-4090-92FF-147EEC81C501}"/>
                  </a:ext>
                </a:extLst>
              </p:cNvPr>
              <p:cNvGrpSpPr/>
              <p:nvPr/>
            </p:nvGrpSpPr>
            <p:grpSpPr>
              <a:xfrm>
                <a:off x="1614154" y="263950"/>
                <a:ext cx="4871487" cy="4009388"/>
                <a:chOff x="1802690" y="273377"/>
                <a:chExt cx="4871487" cy="4009388"/>
              </a:xfrm>
            </p:grpSpPr>
            <p:sp>
              <p:nvSpPr>
                <p:cNvPr id="55" name="이등변 삼각형 54">
                  <a:extLst>
                    <a:ext uri="{FF2B5EF4-FFF2-40B4-BE49-F238E27FC236}">
                      <a16:creationId xmlns:a16="http://schemas.microsoft.com/office/drawing/2014/main" id="{5A699059-22DD-4703-A5A6-7E11787310A7}"/>
                    </a:ext>
                  </a:extLst>
                </p:cNvPr>
                <p:cNvSpPr/>
                <p:nvPr/>
              </p:nvSpPr>
              <p:spPr>
                <a:xfrm>
                  <a:off x="1802690" y="273377"/>
                  <a:ext cx="4871487" cy="4009388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A7A7A7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56" name="이등변 삼각형 55">
                  <a:extLst>
                    <a:ext uri="{FF2B5EF4-FFF2-40B4-BE49-F238E27FC236}">
                      <a16:creationId xmlns:a16="http://schemas.microsoft.com/office/drawing/2014/main" id="{326A9EF0-127A-453A-A50B-D1F3C084D8C3}"/>
                    </a:ext>
                  </a:extLst>
                </p:cNvPr>
                <p:cNvSpPr/>
                <p:nvPr/>
              </p:nvSpPr>
              <p:spPr>
                <a:xfrm>
                  <a:off x="3010756" y="1602557"/>
                  <a:ext cx="2442754" cy="1967306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A7A7A7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57" name="이등변 삼각형 56">
                  <a:extLst>
                    <a:ext uri="{FF2B5EF4-FFF2-40B4-BE49-F238E27FC236}">
                      <a16:creationId xmlns:a16="http://schemas.microsoft.com/office/drawing/2014/main" id="{9F58AB93-2052-413A-9BFF-F2D61944FE80}"/>
                    </a:ext>
                  </a:extLst>
                </p:cNvPr>
                <p:cNvSpPr/>
                <p:nvPr/>
              </p:nvSpPr>
              <p:spPr>
                <a:xfrm>
                  <a:off x="2494210" y="949212"/>
                  <a:ext cx="3473860" cy="2948214"/>
                </a:xfrm>
                <a:prstGeom prst="triangle">
                  <a:avLst/>
                </a:prstGeom>
                <a:noFill/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이등변 삼각형 57">
                  <a:extLst>
                    <a:ext uri="{FF2B5EF4-FFF2-40B4-BE49-F238E27FC236}">
                      <a16:creationId xmlns:a16="http://schemas.microsoft.com/office/drawing/2014/main" id="{BFA2C4BA-1712-4E26-9446-019F7A15EC42}"/>
                    </a:ext>
                  </a:extLst>
                </p:cNvPr>
                <p:cNvSpPr/>
                <p:nvPr/>
              </p:nvSpPr>
              <p:spPr>
                <a:xfrm>
                  <a:off x="3576813" y="2253007"/>
                  <a:ext cx="1326126" cy="954070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3">
                        <a:tint val="66000"/>
                        <a:satMod val="160000"/>
                      </a:schemeClr>
                    </a:gs>
                    <a:gs pos="50000">
                      <a:schemeClr val="accent3">
                        <a:tint val="44500"/>
                        <a:satMod val="160000"/>
                      </a:schemeClr>
                    </a:gs>
                    <a:gs pos="100000">
                      <a:schemeClr val="accent3">
                        <a:tint val="23500"/>
                        <a:satMod val="16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>
                  <a:solidFill>
                    <a:srgbClr val="A7A7A7"/>
                  </a:solidFill>
                </a:ln>
                <a:effectLst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/>
                </a:p>
              </p:txBody>
            </p:sp>
            <p:sp>
              <p:nvSpPr>
                <p:cNvPr id="59" name="이등변 삼각형 58">
                  <a:extLst>
                    <a:ext uri="{FF2B5EF4-FFF2-40B4-BE49-F238E27FC236}">
                      <a16:creationId xmlns:a16="http://schemas.microsoft.com/office/drawing/2014/main" id="{B0A652C7-0005-4F7E-8162-6B12839A6584}"/>
                    </a:ext>
                  </a:extLst>
                </p:cNvPr>
                <p:cNvSpPr/>
                <p:nvPr/>
              </p:nvSpPr>
              <p:spPr>
                <a:xfrm>
                  <a:off x="4019069" y="2570644"/>
                  <a:ext cx="453731" cy="377215"/>
                </a:xfrm>
                <a:prstGeom prst="triangle">
                  <a:avLst/>
                </a:prstGeom>
                <a:solidFill>
                  <a:srgbClr val="BCBCBC"/>
                </a:solidFill>
                <a:ln>
                  <a:solidFill>
                    <a:srgbClr val="A7A7A7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A05F94E1-D885-48A6-9A6C-0CA14B48F110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H="1">
                <a:off x="1614154" y="2789716"/>
                <a:ext cx="2435743" cy="1483622"/>
              </a:xfrm>
              <a:prstGeom prst="line">
                <a:avLst/>
              </a:prstGeom>
              <a:ln>
                <a:solidFill>
                  <a:srgbClr val="A7A7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593A37FB-D046-484B-BA41-475305F2A8DA}"/>
                  </a:ext>
                </a:extLst>
              </p:cNvPr>
              <p:cNvCxnSpPr>
                <a:cxnSpLocks/>
                <a:stCxn id="55" idx="4"/>
                <a:endCxn id="59" idx="0"/>
              </p:cNvCxnSpPr>
              <p:nvPr/>
            </p:nvCxnSpPr>
            <p:spPr>
              <a:xfrm flipH="1" flipV="1">
                <a:off x="4057399" y="2561217"/>
                <a:ext cx="2428242" cy="1712121"/>
              </a:xfrm>
              <a:prstGeom prst="line">
                <a:avLst/>
              </a:prstGeom>
              <a:ln>
                <a:noFill/>
              </a:ln>
              <a:effectLst>
                <a:outerShdw blurRad="184150" dist="241300" dir="11520000" sx="110000" sy="110000" algn="ctr">
                  <a:srgbClr val="000000">
                    <a:alpha val="18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728E81AE-7184-4A14-B62B-57F730BE0C35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>
                <a:off x="4049897" y="263950"/>
                <a:ext cx="7502" cy="2525766"/>
              </a:xfrm>
              <a:prstGeom prst="line">
                <a:avLst/>
              </a:prstGeom>
              <a:ln>
                <a:solidFill>
                  <a:srgbClr val="A7A7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이등변 삼각형 88">
              <a:extLst>
                <a:ext uri="{FF2B5EF4-FFF2-40B4-BE49-F238E27FC236}">
                  <a16:creationId xmlns:a16="http://schemas.microsoft.com/office/drawing/2014/main" id="{99DBC3FB-A4AE-4125-A99B-88998A4AF70B}"/>
                </a:ext>
              </a:extLst>
            </p:cNvPr>
            <p:cNvSpPr/>
            <p:nvPr/>
          </p:nvSpPr>
          <p:spPr>
            <a:xfrm>
              <a:off x="2804093" y="223499"/>
              <a:ext cx="1489336" cy="3236600"/>
            </a:xfrm>
            <a:custGeom>
              <a:avLst/>
              <a:gdLst>
                <a:gd name="connsiteX0" fmla="*/ 0 w 2345879"/>
                <a:gd name="connsiteY0" fmla="*/ 4000613 h 4000613"/>
                <a:gd name="connsiteX1" fmla="*/ 961834 w 2345879"/>
                <a:gd name="connsiteY1" fmla="*/ 0 h 4000613"/>
                <a:gd name="connsiteX2" fmla="*/ 2345879 w 2345879"/>
                <a:gd name="connsiteY2" fmla="*/ 4000613 h 4000613"/>
                <a:gd name="connsiteX3" fmla="*/ 0 w 2345879"/>
                <a:gd name="connsiteY3" fmla="*/ 4000613 h 4000613"/>
                <a:gd name="connsiteX0" fmla="*/ 0 w 2645236"/>
                <a:gd name="connsiteY0" fmla="*/ 3238613 h 4000613"/>
                <a:gd name="connsiteX1" fmla="*/ 1261191 w 2645236"/>
                <a:gd name="connsiteY1" fmla="*/ 0 h 4000613"/>
                <a:gd name="connsiteX2" fmla="*/ 2645236 w 2645236"/>
                <a:gd name="connsiteY2" fmla="*/ 4000613 h 4000613"/>
                <a:gd name="connsiteX3" fmla="*/ 0 w 2645236"/>
                <a:gd name="connsiteY3" fmla="*/ 3238613 h 4000613"/>
                <a:gd name="connsiteX0" fmla="*/ 0 w 2471065"/>
                <a:gd name="connsiteY0" fmla="*/ 3238613 h 3265827"/>
                <a:gd name="connsiteX1" fmla="*/ 1261191 w 2471065"/>
                <a:gd name="connsiteY1" fmla="*/ 0 h 3265827"/>
                <a:gd name="connsiteX2" fmla="*/ 2471065 w 2471065"/>
                <a:gd name="connsiteY2" fmla="*/ 3265827 h 3265827"/>
                <a:gd name="connsiteX3" fmla="*/ 0 w 2471065"/>
                <a:gd name="connsiteY3" fmla="*/ 3238613 h 3265827"/>
                <a:gd name="connsiteX0" fmla="*/ 0 w 2471065"/>
                <a:gd name="connsiteY0" fmla="*/ 3298485 h 3325699"/>
                <a:gd name="connsiteX1" fmla="*/ 1239419 w 2471065"/>
                <a:gd name="connsiteY1" fmla="*/ 0 h 3325699"/>
                <a:gd name="connsiteX2" fmla="*/ 2471065 w 2471065"/>
                <a:gd name="connsiteY2" fmla="*/ 3325699 h 3325699"/>
                <a:gd name="connsiteX3" fmla="*/ 0 w 2471065"/>
                <a:gd name="connsiteY3" fmla="*/ 3298485 h 3325699"/>
                <a:gd name="connsiteX0" fmla="*/ 0 w 1499515"/>
                <a:gd name="connsiteY0" fmla="*/ 3298485 h 3298485"/>
                <a:gd name="connsiteX1" fmla="*/ 1239419 w 1499515"/>
                <a:gd name="connsiteY1" fmla="*/ 0 h 3298485"/>
                <a:gd name="connsiteX2" fmla="*/ 1499515 w 1499515"/>
                <a:gd name="connsiteY2" fmla="*/ 2716099 h 3298485"/>
                <a:gd name="connsiteX3" fmla="*/ 0 w 1499515"/>
                <a:gd name="connsiteY3" fmla="*/ 3298485 h 329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515" h="3298485">
                  <a:moveTo>
                    <a:pt x="0" y="3298485"/>
                  </a:moveTo>
                  <a:lnTo>
                    <a:pt x="1239419" y="0"/>
                  </a:lnTo>
                  <a:lnTo>
                    <a:pt x="1499515" y="2716099"/>
                  </a:lnTo>
                  <a:lnTo>
                    <a:pt x="0" y="3298485"/>
                  </a:lnTo>
                  <a:close/>
                </a:path>
              </a:pathLst>
            </a:custGeom>
            <a:noFill/>
            <a:ln w="38100">
              <a:solidFill>
                <a:srgbClr val="C92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4" name="자유형 37">
              <a:extLst>
                <a:ext uri="{FF2B5EF4-FFF2-40B4-BE49-F238E27FC236}">
                  <a16:creationId xmlns:a16="http://schemas.microsoft.com/office/drawing/2014/main" id="{40F80C97-7BA7-47C9-A6C9-428395714B19}"/>
                </a:ext>
              </a:extLst>
            </p:cNvPr>
            <p:cNvSpPr/>
            <p:nvPr/>
          </p:nvSpPr>
          <p:spPr>
            <a:xfrm>
              <a:off x="2816313" y="1564321"/>
              <a:ext cx="3669328" cy="2634182"/>
            </a:xfrm>
            <a:custGeom>
              <a:avLst/>
              <a:gdLst>
                <a:gd name="connsiteX0" fmla="*/ 3739082 w 3739082"/>
                <a:gd name="connsiteY0" fmla="*/ 2046083 h 2046083"/>
                <a:gd name="connsiteX1" fmla="*/ 0 w 3739082"/>
                <a:gd name="connsiteY1" fmla="*/ 1702051 h 2046083"/>
                <a:gd name="connsiteX2" fmla="*/ 1566250 w 3739082"/>
                <a:gd name="connsiteY2" fmla="*/ 0 h 2046083"/>
                <a:gd name="connsiteX3" fmla="*/ 3739082 w 3739082"/>
                <a:gd name="connsiteY3" fmla="*/ 2046083 h 2046083"/>
                <a:gd name="connsiteX0" fmla="*/ 3254771 w 3254771"/>
                <a:gd name="connsiteY0" fmla="*/ 2046083 h 2046083"/>
                <a:gd name="connsiteX1" fmla="*/ 0 w 3254771"/>
                <a:gd name="connsiteY1" fmla="*/ 1486335 h 2046083"/>
                <a:gd name="connsiteX2" fmla="*/ 1081939 w 3254771"/>
                <a:gd name="connsiteY2" fmla="*/ 0 h 2046083"/>
                <a:gd name="connsiteX3" fmla="*/ 3254771 w 3254771"/>
                <a:gd name="connsiteY3" fmla="*/ 2046083 h 204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54771" h="2046083">
                  <a:moveTo>
                    <a:pt x="3254771" y="2046083"/>
                  </a:moveTo>
                  <a:lnTo>
                    <a:pt x="0" y="1486335"/>
                  </a:lnTo>
                  <a:lnTo>
                    <a:pt x="1081939" y="0"/>
                  </a:lnTo>
                  <a:lnTo>
                    <a:pt x="3254771" y="2046083"/>
                  </a:lnTo>
                  <a:close/>
                </a:path>
              </a:pathLst>
            </a:custGeom>
            <a:noFill/>
            <a:ln w="38100">
              <a:solidFill>
                <a:srgbClr val="0BB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5" name="자유형 36">
              <a:extLst>
                <a:ext uri="{FF2B5EF4-FFF2-40B4-BE49-F238E27FC236}">
                  <a16:creationId xmlns:a16="http://schemas.microsoft.com/office/drawing/2014/main" id="{1B9B9122-B12C-4585-AD85-23AD7BC257CF}"/>
                </a:ext>
              </a:extLst>
            </p:cNvPr>
            <p:cNvSpPr/>
            <p:nvPr/>
          </p:nvSpPr>
          <p:spPr>
            <a:xfrm rot="159162">
              <a:off x="1649028" y="2164388"/>
              <a:ext cx="3687763" cy="2130011"/>
            </a:xfrm>
            <a:custGeom>
              <a:avLst/>
              <a:gdLst>
                <a:gd name="connsiteX0" fmla="*/ 2190939 w 3766241"/>
                <a:gd name="connsiteY0" fmla="*/ 0 h 2055136"/>
                <a:gd name="connsiteX1" fmla="*/ 0 w 3766241"/>
                <a:gd name="connsiteY1" fmla="*/ 2055136 h 2055136"/>
                <a:gd name="connsiteX2" fmla="*/ 3766241 w 3766241"/>
                <a:gd name="connsiteY2" fmla="*/ 1720158 h 2055136"/>
                <a:gd name="connsiteX3" fmla="*/ 2190939 w 3766241"/>
                <a:gd name="connsiteY3" fmla="*/ 0 h 2055136"/>
                <a:gd name="connsiteX0" fmla="*/ 2190939 w 3382946"/>
                <a:gd name="connsiteY0" fmla="*/ 0 h 2055136"/>
                <a:gd name="connsiteX1" fmla="*/ 0 w 3382946"/>
                <a:gd name="connsiteY1" fmla="*/ 2055136 h 2055136"/>
                <a:gd name="connsiteX2" fmla="*/ 3382946 w 3382946"/>
                <a:gd name="connsiteY2" fmla="*/ 935450 h 2055136"/>
                <a:gd name="connsiteX3" fmla="*/ 2190939 w 3382946"/>
                <a:gd name="connsiteY3" fmla="*/ 0 h 2055136"/>
                <a:gd name="connsiteX0" fmla="*/ 2186885 w 3382946"/>
                <a:gd name="connsiteY0" fmla="*/ 0 h 2780788"/>
                <a:gd name="connsiteX1" fmla="*/ 0 w 3382946"/>
                <a:gd name="connsiteY1" fmla="*/ 2780788 h 2780788"/>
                <a:gd name="connsiteX2" fmla="*/ 3382946 w 3382946"/>
                <a:gd name="connsiteY2" fmla="*/ 1661102 h 2780788"/>
                <a:gd name="connsiteX3" fmla="*/ 2186885 w 3382946"/>
                <a:gd name="connsiteY3" fmla="*/ 0 h 278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2946" h="2780788">
                  <a:moveTo>
                    <a:pt x="2186885" y="0"/>
                  </a:moveTo>
                  <a:lnTo>
                    <a:pt x="0" y="2780788"/>
                  </a:lnTo>
                  <a:lnTo>
                    <a:pt x="3382946" y="1661102"/>
                  </a:lnTo>
                  <a:lnTo>
                    <a:pt x="2186885" y="0"/>
                  </a:lnTo>
                  <a:close/>
                </a:path>
              </a:pathLst>
            </a:custGeom>
            <a:noFill/>
            <a:ln w="38100">
              <a:solidFill>
                <a:srgbClr val="6A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11348E-AE67-4281-A4AF-E342DEAFF76F}"/>
                </a:ext>
              </a:extLst>
            </p:cNvPr>
            <p:cNvSpPr txBox="1"/>
            <p:nvPr/>
          </p:nvSpPr>
          <p:spPr>
            <a:xfrm>
              <a:off x="6614101" y="920029"/>
              <a:ext cx="183477" cy="3322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rgbClr val="0BB35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D308B0-DA51-411F-8147-3D695B9AAA46}"/>
                </a:ext>
              </a:extLst>
            </p:cNvPr>
            <p:cNvSpPr txBox="1"/>
            <p:nvPr/>
          </p:nvSpPr>
          <p:spPr>
            <a:xfrm>
              <a:off x="6651332" y="15075"/>
              <a:ext cx="183477" cy="3322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solidFill>
                  <a:srgbClr val="C9292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AF9EC8F-B9E0-4C31-ABBB-4244F9A6CFD1}"/>
                </a:ext>
              </a:extLst>
            </p:cNvPr>
            <p:cNvSpPr txBox="1"/>
            <p:nvPr/>
          </p:nvSpPr>
          <p:spPr>
            <a:xfrm>
              <a:off x="5999260" y="278923"/>
              <a:ext cx="293670" cy="276999"/>
            </a:xfrm>
            <a:prstGeom prst="rect">
              <a:avLst/>
            </a:prstGeom>
            <a:noFill/>
            <a:ln w="57150">
              <a:solidFill>
                <a:srgbClr val="C9292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FEE440-3F6B-4456-9E23-6343C8D670E9}"/>
                </a:ext>
              </a:extLst>
            </p:cNvPr>
            <p:cNvSpPr txBox="1"/>
            <p:nvPr/>
          </p:nvSpPr>
          <p:spPr>
            <a:xfrm>
              <a:off x="5999261" y="823362"/>
              <a:ext cx="293670" cy="276999"/>
            </a:xfrm>
            <a:prstGeom prst="rect">
              <a:avLst/>
            </a:prstGeom>
            <a:noFill/>
            <a:ln w="57150">
              <a:solidFill>
                <a:srgbClr val="6A9CDA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B6739C-90BE-4B2F-8C38-32B4A4BB58E1}"/>
                </a:ext>
              </a:extLst>
            </p:cNvPr>
            <p:cNvSpPr txBox="1"/>
            <p:nvPr/>
          </p:nvSpPr>
          <p:spPr>
            <a:xfrm>
              <a:off x="5999262" y="1368317"/>
              <a:ext cx="293670" cy="276999"/>
            </a:xfrm>
            <a:prstGeom prst="rect">
              <a:avLst/>
            </a:prstGeom>
            <a:noFill/>
            <a:ln w="57150">
              <a:solidFill>
                <a:srgbClr val="0BB357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6">
                      <a:lumMod val="50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4E7E8DE-902B-4F09-B283-051F1FD9BC5B}"/>
              </a:ext>
            </a:extLst>
          </p:cNvPr>
          <p:cNvCxnSpPr>
            <a:cxnSpLocks/>
          </p:cNvCxnSpPr>
          <p:nvPr/>
        </p:nvCxnSpPr>
        <p:spPr>
          <a:xfrm>
            <a:off x="7784996" y="4259510"/>
            <a:ext cx="2459945" cy="1519983"/>
          </a:xfrm>
          <a:prstGeom prst="line">
            <a:avLst/>
          </a:prstGeom>
          <a:ln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AB7B1BC9-7850-48F1-B8D4-01AF816A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39" y="1669815"/>
            <a:ext cx="423765" cy="458104"/>
          </a:xfrm>
          <a:prstGeom prst="rect">
            <a:avLst/>
          </a:prstGeom>
        </p:spPr>
      </p:pic>
      <p:pic>
        <p:nvPicPr>
          <p:cNvPr id="62" name="Picture 2" descr="C:\Users\admin\Desktop\새 폴더 (2)\강남포차로고.png">
            <a:extLst>
              <a:ext uri="{FF2B5EF4-FFF2-40B4-BE49-F238E27FC236}">
                <a16:creationId xmlns:a16="http://schemas.microsoft.com/office/drawing/2014/main" id="{AE9A66AB-51E8-4BED-B5FD-904EBFBBF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10880" r="7936" b="9844"/>
          <a:stretch/>
        </p:blipFill>
        <p:spPr bwMode="auto">
          <a:xfrm>
            <a:off x="10151825" y="2219123"/>
            <a:ext cx="708420" cy="4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admin\Desktop\새 폴더 (2)\포끝 로고.png">
            <a:extLst>
              <a:ext uri="{FF2B5EF4-FFF2-40B4-BE49-F238E27FC236}">
                <a16:creationId xmlns:a16="http://schemas.microsoft.com/office/drawing/2014/main" id="{D9A4CD13-0073-4FED-BB5F-A018E411F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73" b="35753" l="2817" r="25350">
                        <a14:foregroundMark x1="12645" y1="14555" x2="17887" y2="24663"/>
                        <a14:foregroundMark x1="12028" y1="26550" x2="12028" y2="26550"/>
                        <a14:foregroundMark x1="8635" y1="26146" x2="17039" y2="26954"/>
                        <a14:foregroundMark x1="15112" y1="17925" x2="11565" y2="24663"/>
                        <a14:foregroundMark x1="11719" y1="15229" x2="10563" y2="24663"/>
                        <a14:foregroundMark x1="9715" y1="15903" x2="9329" y2="20620"/>
                        <a14:foregroundMark x1="9329" y1="17925" x2="9483" y2="21429"/>
                        <a14:foregroundMark x1="11103" y1="15633" x2="14032" y2="21159"/>
                        <a14:foregroundMark x1="14032" y1="12264" x2="17271" y2="20755"/>
                        <a14:foregroundMark x1="17887" y1="18329" x2="16500" y2="23585"/>
                        <a14:foregroundMark x1="14032" y1="25876" x2="12645" y2="26685"/>
                        <a14:foregroundMark x1="12876" y1="27358" x2="16500" y2="27493"/>
                        <a14:foregroundMark x1="9021" y1="24798" x2="19044" y2="27763"/>
                        <a14:foregroundMark x1="18813" y1="26280" x2="12259" y2="26146"/>
                        <a14:foregroundMark x1="17271" y1="24663" x2="11488" y2="25067"/>
                        <a14:foregroundMark x1="15652" y1="27763" x2="9252" y2="27898"/>
                        <a14:foregroundMark x1="11565" y1="26146" x2="10563" y2="26146"/>
                        <a14:foregroundMark x1="11257" y1="26146" x2="17194" y2="27493"/>
                        <a14:foregroundMark x1="14418" y1="26954" x2="17656" y2="25472"/>
                        <a14:foregroundMark x1="14649" y1="17925" x2="16808" y2="19946"/>
                        <a14:foregroundMark x1="17194" y1="16846" x2="18504" y2="21968"/>
                        <a14:foregroundMark x1="18504" y1="18059" x2="15652" y2="23450"/>
                        <a14:foregroundMark x1="17810" y1="17251" x2="17271" y2="24663"/>
                        <a14:foregroundMark x1="18504" y1="19003" x2="18967" y2="22642"/>
                        <a14:foregroundMark x1="18813" y1="20620" x2="18042" y2="25472"/>
                        <a14:foregroundMark x1="18119" y1="21429" x2="17810" y2="24259"/>
                        <a14:foregroundMark x1="18350" y1="16442" x2="18350" y2="20350"/>
                        <a14:foregroundMark x1="18042" y1="16038" x2="16114" y2="20350"/>
                        <a14:foregroundMark x1="16114" y1="14286" x2="14418" y2="19137"/>
                        <a14:foregroundMark x1="14726" y1="15229" x2="13184" y2="17251"/>
                        <a14:foregroundMark x1="12645" y1="11860" x2="11488" y2="15633"/>
                        <a14:foregroundMark x1="11796" y1="14016" x2="12645" y2="1752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833" b="60274"/>
          <a:stretch/>
        </p:blipFill>
        <p:spPr bwMode="auto">
          <a:xfrm>
            <a:off x="10017065" y="2601785"/>
            <a:ext cx="977940" cy="7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2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504BDAA-849C-47C9-8671-A62218C2CFB4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4EE6576-6A1A-4AB7-9864-803CDA9C4A13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3CE74E-5A99-4FA5-8AEA-7485EB034F53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DE57649-E4A2-4B31-9DF6-03E2FD0EFFE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77C35-6776-4B72-A4B9-27BD1ADEDD79}"/>
              </a:ext>
            </a:extLst>
          </p:cNvPr>
          <p:cNvSpPr txBox="1"/>
          <p:nvPr/>
        </p:nvSpPr>
        <p:spPr>
          <a:xfrm>
            <a:off x="861364" y="1196425"/>
            <a:ext cx="5056691" cy="206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b="1" spc="300" dirty="0"/>
              <a:t> </a:t>
            </a:r>
            <a:r>
              <a:rPr lang="ko-KR" altLang="en-US" sz="2400" b="1" spc="300" dirty="0">
                <a:solidFill>
                  <a:srgbClr val="FF0000"/>
                </a:solidFill>
              </a:rPr>
              <a:t>테이블 오더 </a:t>
            </a:r>
            <a:r>
              <a:rPr lang="ko-KR" altLang="en-US" sz="2400" b="1" spc="300" dirty="0"/>
              <a:t>시스템</a:t>
            </a:r>
            <a:endParaRPr lang="en-US" altLang="ko-KR" sz="2400" b="1" spc="300" dirty="0"/>
          </a:p>
          <a:p>
            <a:pPr>
              <a:lnSpc>
                <a:spcPct val="200000"/>
              </a:lnSpc>
            </a:pPr>
            <a:endParaRPr lang="en-US" altLang="ko-KR" sz="2000" spc="3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b="1" spc="300" dirty="0"/>
              <a:t> </a:t>
            </a:r>
            <a:r>
              <a:rPr lang="ko-KR" altLang="en-US" sz="2400" b="1" spc="300" dirty="0">
                <a:solidFill>
                  <a:srgbClr val="FF0000"/>
                </a:solidFill>
              </a:rPr>
              <a:t>테이블 계산서 </a:t>
            </a:r>
            <a:r>
              <a:rPr lang="ko-KR" altLang="en-US" sz="2400" b="1" spc="300" dirty="0"/>
              <a:t>시스템</a:t>
            </a:r>
            <a:endParaRPr lang="en-US" altLang="ko-KR" sz="2400" b="1" spc="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7D12-E329-4400-82FC-38C16458B88F}"/>
              </a:ext>
            </a:extLst>
          </p:cNvPr>
          <p:cNvSpPr txBox="1"/>
          <p:nvPr/>
        </p:nvSpPr>
        <p:spPr>
          <a:xfrm>
            <a:off x="1394158" y="1832231"/>
            <a:ext cx="523081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주문 </a:t>
            </a:r>
            <a:r>
              <a:rPr lang="ko-KR" altLang="en-US" b="1" dirty="0"/>
              <a:t>응대 시간 단축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손님 </a:t>
            </a:r>
            <a:r>
              <a:rPr lang="ko-KR" altLang="en-US" b="1" dirty="0"/>
              <a:t>대기시간 단축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051EE-3217-47AE-BDEE-7312F163658E}"/>
              </a:ext>
            </a:extLst>
          </p:cNvPr>
          <p:cNvSpPr txBox="1"/>
          <p:nvPr/>
        </p:nvSpPr>
        <p:spPr>
          <a:xfrm>
            <a:off x="1394158" y="3233745"/>
            <a:ext cx="450812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조리 대기</a:t>
            </a:r>
            <a:r>
              <a:rPr lang="en-US" altLang="ko-KR" dirty="0"/>
              <a:t>, </a:t>
            </a:r>
            <a:r>
              <a:rPr lang="ko-KR" altLang="en-US" b="1" dirty="0"/>
              <a:t>주문취소</a:t>
            </a:r>
            <a:r>
              <a:rPr lang="ko-KR" altLang="en-US" dirty="0"/>
              <a:t>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실시간 </a:t>
            </a:r>
            <a:r>
              <a:rPr lang="ko-KR" altLang="en-US" b="1" dirty="0"/>
              <a:t>주문상태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F3F7A-D4FC-44FE-904B-BD9FA7A98405}"/>
              </a:ext>
            </a:extLst>
          </p:cNvPr>
          <p:cNvSpPr txBox="1"/>
          <p:nvPr/>
        </p:nvSpPr>
        <p:spPr>
          <a:xfrm>
            <a:off x="3183525" y="410367"/>
            <a:ext cx="4571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중점 개발 내용</a:t>
            </a:r>
            <a:endParaRPr lang="ko-KR" altLang="en-US" sz="2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1E9B4-4F58-49B3-867A-FDC5499F0AEF}"/>
              </a:ext>
            </a:extLst>
          </p:cNvPr>
          <p:cNvSpPr txBox="1"/>
          <p:nvPr/>
        </p:nvSpPr>
        <p:spPr>
          <a:xfrm>
            <a:off x="861364" y="4103535"/>
            <a:ext cx="6296406" cy="14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b="1" spc="300" dirty="0"/>
              <a:t> 직접 </a:t>
            </a:r>
            <a:r>
              <a:rPr lang="ko-KR" altLang="en-US" sz="2400" b="1" spc="300" dirty="0" err="1">
                <a:solidFill>
                  <a:srgbClr val="FF0000"/>
                </a:solidFill>
              </a:rPr>
              <a:t>메뉴판</a:t>
            </a:r>
            <a:r>
              <a:rPr lang="ko-KR" altLang="en-US" sz="2400" b="1" spc="300" dirty="0"/>
              <a:t> 제작 </a:t>
            </a:r>
            <a:endParaRPr lang="en-US" altLang="ko-KR" sz="2400" b="1" spc="3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b="1" spc="300" dirty="0"/>
              <a:t> </a:t>
            </a:r>
            <a:r>
              <a:rPr lang="ko-KR" altLang="en-US" sz="2400" b="1" spc="300" dirty="0">
                <a:solidFill>
                  <a:srgbClr val="FF0000"/>
                </a:solidFill>
              </a:rPr>
              <a:t>게임</a:t>
            </a:r>
            <a:r>
              <a:rPr lang="ko-KR" altLang="en-US" sz="2400" b="1" spc="300" dirty="0"/>
              <a:t>을 통한 소통의 부담감 감소</a:t>
            </a:r>
            <a:endParaRPr lang="en-US" altLang="ko-KR" sz="2400" b="1" spc="300" dirty="0"/>
          </a:p>
        </p:txBody>
      </p:sp>
      <p:pic>
        <p:nvPicPr>
          <p:cNvPr id="9" name="그림 8" descr="장난감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26CE7B7E-8173-4467-96B8-A3A0611E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38" y="2366267"/>
            <a:ext cx="5567962" cy="38979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F8DA7A-A06E-4088-9F24-1240FEF9A87B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B5BBB-2751-4F8B-A0EE-430B5F282A1F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35258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F72567-A158-406D-962D-94BA2E3AAFC2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5" y="435211"/>
            <a:ext cx="360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저같드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포차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마인드맵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8A603848-0560-476B-AFB1-DF74AA35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6900" y="3335479"/>
            <a:ext cx="849719" cy="523323"/>
          </a:xfrm>
          <a:custGeom>
            <a:avLst/>
            <a:gdLst>
              <a:gd name="T0" fmla="*/ 1514 w 2315"/>
              <a:gd name="T1" fmla="*/ 1502 h 1503"/>
              <a:gd name="T2" fmla="*/ 1514 w 2315"/>
              <a:gd name="T3" fmla="*/ 1502 h 1503"/>
              <a:gd name="T4" fmla="*/ 543 w 2315"/>
              <a:gd name="T5" fmla="*/ 1189 h 1503"/>
              <a:gd name="T6" fmla="*/ 15 w 2315"/>
              <a:gd name="T7" fmla="*/ 472 h 1503"/>
              <a:gd name="T8" fmla="*/ 50 w 2315"/>
              <a:gd name="T9" fmla="*/ 353 h 1503"/>
              <a:gd name="T10" fmla="*/ 1024 w 2315"/>
              <a:gd name="T11" fmla="*/ 0 h 1503"/>
              <a:gd name="T12" fmla="*/ 1093 w 2315"/>
              <a:gd name="T13" fmla="*/ 0 h 1503"/>
              <a:gd name="T14" fmla="*/ 2277 w 2315"/>
              <a:gd name="T15" fmla="*/ 572 h 1503"/>
              <a:gd name="T16" fmla="*/ 2295 w 2315"/>
              <a:gd name="T17" fmla="*/ 689 h 1503"/>
              <a:gd name="T18" fmla="*/ 2142 w 2315"/>
              <a:gd name="T19" fmla="*/ 1338 h 1503"/>
              <a:gd name="T20" fmla="*/ 2062 w 2315"/>
              <a:gd name="T21" fmla="*/ 1433 h 1503"/>
              <a:gd name="T22" fmla="*/ 1514 w 2315"/>
              <a:gd name="T23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5" h="1503">
                <a:moveTo>
                  <a:pt x="1514" y="1502"/>
                </a:moveTo>
                <a:lnTo>
                  <a:pt x="1514" y="1502"/>
                </a:lnTo>
                <a:cubicBezTo>
                  <a:pt x="1141" y="1502"/>
                  <a:pt x="812" y="1396"/>
                  <a:pt x="543" y="1189"/>
                </a:cubicBezTo>
                <a:cubicBezTo>
                  <a:pt x="312" y="1012"/>
                  <a:pt x="129" y="766"/>
                  <a:pt x="15" y="472"/>
                </a:cubicBezTo>
                <a:cubicBezTo>
                  <a:pt x="0" y="430"/>
                  <a:pt x="13" y="379"/>
                  <a:pt x="50" y="353"/>
                </a:cubicBezTo>
                <a:cubicBezTo>
                  <a:pt x="365" y="117"/>
                  <a:pt x="693" y="0"/>
                  <a:pt x="1024" y="0"/>
                </a:cubicBezTo>
                <a:cubicBezTo>
                  <a:pt x="1048" y="0"/>
                  <a:pt x="1072" y="0"/>
                  <a:pt x="1093" y="0"/>
                </a:cubicBezTo>
                <a:cubicBezTo>
                  <a:pt x="1729" y="32"/>
                  <a:pt x="2192" y="482"/>
                  <a:pt x="2277" y="572"/>
                </a:cubicBezTo>
                <a:cubicBezTo>
                  <a:pt x="2309" y="604"/>
                  <a:pt x="2314" y="649"/>
                  <a:pt x="2295" y="689"/>
                </a:cubicBezTo>
                <a:cubicBezTo>
                  <a:pt x="2182" y="922"/>
                  <a:pt x="2150" y="1168"/>
                  <a:pt x="2142" y="1338"/>
                </a:cubicBezTo>
                <a:cubicBezTo>
                  <a:pt x="2142" y="1383"/>
                  <a:pt x="2107" y="1423"/>
                  <a:pt x="2062" y="1433"/>
                </a:cubicBezTo>
                <a:cubicBezTo>
                  <a:pt x="1872" y="1478"/>
                  <a:pt x="1689" y="1502"/>
                  <a:pt x="1514" y="1502"/>
                </a:cubicBezTo>
              </a:path>
            </a:pathLst>
          </a:custGeom>
          <a:solidFill>
            <a:srgbClr val="E6D81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14C493B-6B4D-4697-B308-14B29D648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615" y="2286482"/>
            <a:ext cx="1926464" cy="1200564"/>
          </a:xfrm>
          <a:custGeom>
            <a:avLst/>
            <a:gdLst>
              <a:gd name="T0" fmla="*/ 2449 w 5244"/>
              <a:gd name="T1" fmla="*/ 3443 h 3444"/>
              <a:gd name="T2" fmla="*/ 2449 w 5244"/>
              <a:gd name="T3" fmla="*/ 3443 h 3444"/>
              <a:gd name="T4" fmla="*/ 2378 w 5244"/>
              <a:gd name="T5" fmla="*/ 3414 h 3444"/>
              <a:gd name="T6" fmla="*/ 1221 w 5244"/>
              <a:gd name="T7" fmla="*/ 2876 h 3444"/>
              <a:gd name="T8" fmla="*/ 1149 w 5244"/>
              <a:gd name="T9" fmla="*/ 2876 h 3444"/>
              <a:gd name="T10" fmla="*/ 225 w 5244"/>
              <a:gd name="T11" fmla="*/ 3188 h 3444"/>
              <a:gd name="T12" fmla="*/ 167 w 5244"/>
              <a:gd name="T13" fmla="*/ 3207 h 3444"/>
              <a:gd name="T14" fmla="*/ 129 w 5244"/>
              <a:gd name="T15" fmla="*/ 3199 h 3444"/>
              <a:gd name="T16" fmla="*/ 66 w 5244"/>
              <a:gd name="T17" fmla="*/ 3128 h 3444"/>
              <a:gd name="T18" fmla="*/ 24 w 5244"/>
              <a:gd name="T19" fmla="*/ 2524 h 3444"/>
              <a:gd name="T20" fmla="*/ 678 w 5244"/>
              <a:gd name="T21" fmla="*/ 1366 h 3444"/>
              <a:gd name="T22" fmla="*/ 1194 w 5244"/>
              <a:gd name="T23" fmla="*/ 474 h 3444"/>
              <a:gd name="T24" fmla="*/ 2333 w 5244"/>
              <a:gd name="T25" fmla="*/ 0 h 3444"/>
              <a:gd name="T26" fmla="*/ 2336 w 5244"/>
              <a:gd name="T27" fmla="*/ 0 h 3444"/>
              <a:gd name="T28" fmla="*/ 2362 w 5244"/>
              <a:gd name="T29" fmla="*/ 5 h 3444"/>
              <a:gd name="T30" fmla="*/ 3377 w 5244"/>
              <a:gd name="T31" fmla="*/ 628 h 3444"/>
              <a:gd name="T32" fmla="*/ 3753 w 5244"/>
              <a:gd name="T33" fmla="*/ 1150 h 3444"/>
              <a:gd name="T34" fmla="*/ 3755 w 5244"/>
              <a:gd name="T35" fmla="*/ 1152 h 3444"/>
              <a:gd name="T36" fmla="*/ 3763 w 5244"/>
              <a:gd name="T37" fmla="*/ 1157 h 3444"/>
              <a:gd name="T38" fmla="*/ 3766 w 5244"/>
              <a:gd name="T39" fmla="*/ 1155 h 3444"/>
              <a:gd name="T40" fmla="*/ 4248 w 5244"/>
              <a:gd name="T41" fmla="*/ 1057 h 3444"/>
              <a:gd name="T42" fmla="*/ 4918 w 5244"/>
              <a:gd name="T43" fmla="*/ 1269 h 3444"/>
              <a:gd name="T44" fmla="*/ 5151 w 5244"/>
              <a:gd name="T45" fmla="*/ 2055 h 3444"/>
              <a:gd name="T46" fmla="*/ 4311 w 5244"/>
              <a:gd name="T47" fmla="*/ 2860 h 3444"/>
              <a:gd name="T48" fmla="*/ 3638 w 5244"/>
              <a:gd name="T49" fmla="*/ 2958 h 3444"/>
              <a:gd name="T50" fmla="*/ 3615 w 5244"/>
              <a:gd name="T51" fmla="*/ 2958 h 3444"/>
              <a:gd name="T52" fmla="*/ 3615 w 5244"/>
              <a:gd name="T53" fmla="*/ 2958 h 3444"/>
              <a:gd name="T54" fmla="*/ 3612 w 5244"/>
              <a:gd name="T55" fmla="*/ 2958 h 3444"/>
              <a:gd name="T56" fmla="*/ 3601 w 5244"/>
              <a:gd name="T57" fmla="*/ 2958 h 3444"/>
              <a:gd name="T58" fmla="*/ 3591 w 5244"/>
              <a:gd name="T59" fmla="*/ 2958 h 3444"/>
              <a:gd name="T60" fmla="*/ 3363 w 5244"/>
              <a:gd name="T61" fmla="*/ 2979 h 3444"/>
              <a:gd name="T62" fmla="*/ 3358 w 5244"/>
              <a:gd name="T63" fmla="*/ 2979 h 3444"/>
              <a:gd name="T64" fmla="*/ 2555 w 5244"/>
              <a:gd name="T65" fmla="*/ 3371 h 3444"/>
              <a:gd name="T66" fmla="*/ 2532 w 5244"/>
              <a:gd name="T67" fmla="*/ 3403 h 3444"/>
              <a:gd name="T68" fmla="*/ 2457 w 5244"/>
              <a:gd name="T69" fmla="*/ 3443 h 3444"/>
              <a:gd name="T70" fmla="*/ 2449 w 5244"/>
              <a:gd name="T71" fmla="*/ 3443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44" h="3444">
                <a:moveTo>
                  <a:pt x="2449" y="3443"/>
                </a:moveTo>
                <a:lnTo>
                  <a:pt x="2449" y="3443"/>
                </a:lnTo>
                <a:cubicBezTo>
                  <a:pt x="2423" y="3443"/>
                  <a:pt x="2397" y="3432"/>
                  <a:pt x="2378" y="3414"/>
                </a:cubicBezTo>
                <a:cubicBezTo>
                  <a:pt x="2222" y="3263"/>
                  <a:pt x="1795" y="2905"/>
                  <a:pt x="1221" y="2876"/>
                </a:cubicBezTo>
                <a:cubicBezTo>
                  <a:pt x="1197" y="2876"/>
                  <a:pt x="1173" y="2876"/>
                  <a:pt x="1149" y="2876"/>
                </a:cubicBezTo>
                <a:cubicBezTo>
                  <a:pt x="834" y="2876"/>
                  <a:pt x="522" y="2979"/>
                  <a:pt x="225" y="3188"/>
                </a:cubicBezTo>
                <a:cubicBezTo>
                  <a:pt x="206" y="3199"/>
                  <a:pt x="188" y="3207"/>
                  <a:pt x="167" y="3207"/>
                </a:cubicBezTo>
                <a:cubicBezTo>
                  <a:pt x="154" y="3207"/>
                  <a:pt x="140" y="3204"/>
                  <a:pt x="129" y="3199"/>
                </a:cubicBezTo>
                <a:cubicBezTo>
                  <a:pt x="98" y="3186"/>
                  <a:pt x="74" y="3159"/>
                  <a:pt x="66" y="3128"/>
                </a:cubicBezTo>
                <a:cubicBezTo>
                  <a:pt x="16" y="2921"/>
                  <a:pt x="0" y="2712"/>
                  <a:pt x="24" y="2524"/>
                </a:cubicBezTo>
                <a:cubicBezTo>
                  <a:pt x="111" y="1817"/>
                  <a:pt x="522" y="1472"/>
                  <a:pt x="678" y="1366"/>
                </a:cubicBezTo>
                <a:cubicBezTo>
                  <a:pt x="678" y="1224"/>
                  <a:pt x="739" y="906"/>
                  <a:pt x="1194" y="474"/>
                </a:cubicBezTo>
                <a:cubicBezTo>
                  <a:pt x="1610" y="82"/>
                  <a:pt x="2087" y="11"/>
                  <a:pt x="2333" y="0"/>
                </a:cubicBezTo>
                <a:cubicBezTo>
                  <a:pt x="2333" y="0"/>
                  <a:pt x="2333" y="0"/>
                  <a:pt x="2336" y="0"/>
                </a:cubicBezTo>
                <a:cubicBezTo>
                  <a:pt x="2344" y="0"/>
                  <a:pt x="2354" y="3"/>
                  <a:pt x="2362" y="5"/>
                </a:cubicBezTo>
                <a:cubicBezTo>
                  <a:pt x="2741" y="103"/>
                  <a:pt x="3082" y="313"/>
                  <a:pt x="3377" y="628"/>
                </a:cubicBezTo>
                <a:cubicBezTo>
                  <a:pt x="3609" y="877"/>
                  <a:pt x="3731" y="1104"/>
                  <a:pt x="3753" y="1150"/>
                </a:cubicBezTo>
                <a:cubicBezTo>
                  <a:pt x="3753" y="1150"/>
                  <a:pt x="3755" y="1150"/>
                  <a:pt x="3755" y="1152"/>
                </a:cubicBezTo>
                <a:cubicBezTo>
                  <a:pt x="3758" y="1157"/>
                  <a:pt x="3760" y="1157"/>
                  <a:pt x="3763" y="1157"/>
                </a:cubicBezTo>
                <a:cubicBezTo>
                  <a:pt x="3763" y="1157"/>
                  <a:pt x="3766" y="1157"/>
                  <a:pt x="3766" y="1155"/>
                </a:cubicBezTo>
                <a:cubicBezTo>
                  <a:pt x="3901" y="1091"/>
                  <a:pt x="4070" y="1057"/>
                  <a:pt x="4248" y="1057"/>
                </a:cubicBezTo>
                <a:cubicBezTo>
                  <a:pt x="4510" y="1057"/>
                  <a:pt x="4748" y="1134"/>
                  <a:pt x="4918" y="1269"/>
                </a:cubicBezTo>
                <a:cubicBezTo>
                  <a:pt x="5076" y="1393"/>
                  <a:pt x="5243" y="1631"/>
                  <a:pt x="5151" y="2055"/>
                </a:cubicBezTo>
                <a:cubicBezTo>
                  <a:pt x="5063" y="2444"/>
                  <a:pt x="4780" y="2714"/>
                  <a:pt x="4311" y="2860"/>
                </a:cubicBezTo>
                <a:cubicBezTo>
                  <a:pt x="4007" y="2950"/>
                  <a:pt x="3720" y="2958"/>
                  <a:pt x="3638" y="2958"/>
                </a:cubicBezTo>
                <a:cubicBezTo>
                  <a:pt x="3628" y="2958"/>
                  <a:pt x="3620" y="2958"/>
                  <a:pt x="3615" y="2958"/>
                </a:cubicBezTo>
                <a:lnTo>
                  <a:pt x="3615" y="2958"/>
                </a:lnTo>
                <a:lnTo>
                  <a:pt x="3612" y="2958"/>
                </a:lnTo>
                <a:cubicBezTo>
                  <a:pt x="3609" y="2958"/>
                  <a:pt x="3604" y="2958"/>
                  <a:pt x="3601" y="2958"/>
                </a:cubicBezTo>
                <a:cubicBezTo>
                  <a:pt x="3596" y="2958"/>
                  <a:pt x="3594" y="2958"/>
                  <a:pt x="3591" y="2958"/>
                </a:cubicBezTo>
                <a:cubicBezTo>
                  <a:pt x="3488" y="2961"/>
                  <a:pt x="3366" y="2979"/>
                  <a:pt x="3363" y="2979"/>
                </a:cubicBezTo>
                <a:cubicBezTo>
                  <a:pt x="3360" y="2979"/>
                  <a:pt x="3360" y="2979"/>
                  <a:pt x="3358" y="2979"/>
                </a:cubicBezTo>
                <a:cubicBezTo>
                  <a:pt x="3011" y="3011"/>
                  <a:pt x="2744" y="3144"/>
                  <a:pt x="2555" y="3371"/>
                </a:cubicBezTo>
                <a:cubicBezTo>
                  <a:pt x="2547" y="3382"/>
                  <a:pt x="2539" y="3392"/>
                  <a:pt x="2532" y="3403"/>
                </a:cubicBezTo>
                <a:cubicBezTo>
                  <a:pt x="2513" y="3427"/>
                  <a:pt x="2487" y="3440"/>
                  <a:pt x="2457" y="3443"/>
                </a:cubicBezTo>
                <a:cubicBezTo>
                  <a:pt x="2455" y="3443"/>
                  <a:pt x="2452" y="3443"/>
                  <a:pt x="2449" y="3443"/>
                </a:cubicBezTo>
              </a:path>
            </a:pathLst>
          </a:custGeom>
          <a:solidFill>
            <a:srgbClr val="BE1319"/>
          </a:solidFill>
          <a:ln>
            <a:solidFill>
              <a:schemeClr val="bg1"/>
            </a:solidFill>
          </a:ln>
          <a:effectLst/>
        </p:spPr>
        <p:txBody>
          <a:bodyPr wrap="none" anchor="ctr"/>
          <a:lstStyle/>
          <a:p>
            <a:endParaRPr lang="en-US" dirty="0">
              <a:solidFill>
                <a:srgbClr val="BE1319"/>
              </a:solidFill>
              <a:latin typeface="Calibri Light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899E383-A864-43B2-AB1D-F5D6796E6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289" y="3023926"/>
            <a:ext cx="2076395" cy="1417727"/>
          </a:xfrm>
          <a:custGeom>
            <a:avLst/>
            <a:gdLst>
              <a:gd name="T0" fmla="*/ 4388 w 5967"/>
              <a:gd name="T1" fmla="*/ 4650 h 4651"/>
              <a:gd name="T2" fmla="*/ 4388 w 5967"/>
              <a:gd name="T3" fmla="*/ 4650 h 4651"/>
              <a:gd name="T4" fmla="*/ 4364 w 5967"/>
              <a:gd name="T5" fmla="*/ 4647 h 4651"/>
              <a:gd name="T6" fmla="*/ 2979 w 5967"/>
              <a:gd name="T7" fmla="*/ 3702 h 4651"/>
              <a:gd name="T8" fmla="*/ 2780 w 5967"/>
              <a:gd name="T9" fmla="*/ 3167 h 4651"/>
              <a:gd name="T10" fmla="*/ 2460 w 5967"/>
              <a:gd name="T11" fmla="*/ 3212 h 4651"/>
              <a:gd name="T12" fmla="*/ 1960 w 5967"/>
              <a:gd name="T13" fmla="*/ 3082 h 4651"/>
              <a:gd name="T14" fmla="*/ 1279 w 5967"/>
              <a:gd name="T15" fmla="*/ 3262 h 4651"/>
              <a:gd name="T16" fmla="*/ 392 w 5967"/>
              <a:gd name="T17" fmla="*/ 2883 h 4651"/>
              <a:gd name="T18" fmla="*/ 13 w 5967"/>
              <a:gd name="T19" fmla="*/ 2388 h 4651"/>
              <a:gd name="T20" fmla="*/ 0 w 5967"/>
              <a:gd name="T21" fmla="*/ 2333 h 4651"/>
              <a:gd name="T22" fmla="*/ 283 w 5967"/>
              <a:gd name="T23" fmla="*/ 1520 h 4651"/>
              <a:gd name="T24" fmla="*/ 1070 w 5967"/>
              <a:gd name="T25" fmla="*/ 1136 h 4651"/>
              <a:gd name="T26" fmla="*/ 1311 w 5967"/>
              <a:gd name="T27" fmla="*/ 1115 h 4651"/>
              <a:gd name="T28" fmla="*/ 1321 w 5967"/>
              <a:gd name="T29" fmla="*/ 1115 h 4651"/>
              <a:gd name="T30" fmla="*/ 1329 w 5967"/>
              <a:gd name="T31" fmla="*/ 1115 h 4651"/>
              <a:gd name="T32" fmla="*/ 1353 w 5967"/>
              <a:gd name="T33" fmla="*/ 1115 h 4651"/>
              <a:gd name="T34" fmla="*/ 2023 w 5967"/>
              <a:gd name="T35" fmla="*/ 1017 h 4651"/>
              <a:gd name="T36" fmla="*/ 2881 w 5967"/>
              <a:gd name="T37" fmla="*/ 198 h 4651"/>
              <a:gd name="T38" fmla="*/ 2892 w 5967"/>
              <a:gd name="T39" fmla="*/ 145 h 4651"/>
              <a:gd name="T40" fmla="*/ 2971 w 5967"/>
              <a:gd name="T41" fmla="*/ 61 h 4651"/>
              <a:gd name="T42" fmla="*/ 3501 w 5967"/>
              <a:gd name="T43" fmla="*/ 0 h 4651"/>
              <a:gd name="T44" fmla="*/ 4333 w 5967"/>
              <a:gd name="T45" fmla="*/ 254 h 4651"/>
              <a:gd name="T46" fmla="*/ 4860 w 5967"/>
              <a:gd name="T47" fmla="*/ 1271 h 4651"/>
              <a:gd name="T48" fmla="*/ 4788 w 5967"/>
              <a:gd name="T49" fmla="*/ 1382 h 4651"/>
              <a:gd name="T50" fmla="*/ 4441 w 5967"/>
              <a:gd name="T51" fmla="*/ 1625 h 4651"/>
              <a:gd name="T52" fmla="*/ 4359 w 5967"/>
              <a:gd name="T53" fmla="*/ 2235 h 4651"/>
              <a:gd name="T54" fmla="*/ 4367 w 5967"/>
              <a:gd name="T55" fmla="*/ 2240 h 4651"/>
              <a:gd name="T56" fmla="*/ 4372 w 5967"/>
              <a:gd name="T57" fmla="*/ 2240 h 4651"/>
              <a:gd name="T58" fmla="*/ 4375 w 5967"/>
              <a:gd name="T59" fmla="*/ 2227 h 4651"/>
              <a:gd name="T60" fmla="*/ 4454 w 5967"/>
              <a:gd name="T61" fmla="*/ 1636 h 4651"/>
              <a:gd name="T62" fmla="*/ 5034 w 5967"/>
              <a:gd name="T63" fmla="*/ 1364 h 4651"/>
              <a:gd name="T64" fmla="*/ 5108 w 5967"/>
              <a:gd name="T65" fmla="*/ 1366 h 4651"/>
              <a:gd name="T66" fmla="*/ 5884 w 5967"/>
              <a:gd name="T67" fmla="*/ 1753 h 4651"/>
              <a:gd name="T68" fmla="*/ 5911 w 5967"/>
              <a:gd name="T69" fmla="*/ 1814 h 4651"/>
              <a:gd name="T70" fmla="*/ 5132 w 5967"/>
              <a:gd name="T71" fmla="*/ 3246 h 4651"/>
              <a:gd name="T72" fmla="*/ 4333 w 5967"/>
              <a:gd name="T73" fmla="*/ 3585 h 4651"/>
              <a:gd name="T74" fmla="*/ 4356 w 5967"/>
              <a:gd name="T75" fmla="*/ 3948 h 4651"/>
              <a:gd name="T76" fmla="*/ 4714 w 5967"/>
              <a:gd name="T77" fmla="*/ 4247 h 4651"/>
              <a:gd name="T78" fmla="*/ 4783 w 5967"/>
              <a:gd name="T79" fmla="*/ 4332 h 4651"/>
              <a:gd name="T80" fmla="*/ 4740 w 5967"/>
              <a:gd name="T81" fmla="*/ 4430 h 4651"/>
              <a:gd name="T82" fmla="*/ 4446 w 5967"/>
              <a:gd name="T83" fmla="*/ 4631 h 4651"/>
              <a:gd name="T84" fmla="*/ 4388 w 5967"/>
              <a:gd name="T85" fmla="*/ 4650 h 4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67" h="4651">
                <a:moveTo>
                  <a:pt x="4388" y="4650"/>
                </a:moveTo>
                <a:lnTo>
                  <a:pt x="4388" y="4650"/>
                </a:lnTo>
                <a:cubicBezTo>
                  <a:pt x="4380" y="4650"/>
                  <a:pt x="4372" y="4647"/>
                  <a:pt x="4364" y="4647"/>
                </a:cubicBezTo>
                <a:cubicBezTo>
                  <a:pt x="3556" y="4446"/>
                  <a:pt x="3167" y="4022"/>
                  <a:pt x="2979" y="3702"/>
                </a:cubicBezTo>
                <a:cubicBezTo>
                  <a:pt x="2855" y="3487"/>
                  <a:pt x="2805" y="3291"/>
                  <a:pt x="2780" y="3167"/>
                </a:cubicBezTo>
                <a:cubicBezTo>
                  <a:pt x="2672" y="3196"/>
                  <a:pt x="2563" y="3212"/>
                  <a:pt x="2460" y="3212"/>
                </a:cubicBezTo>
                <a:cubicBezTo>
                  <a:pt x="2216" y="3212"/>
                  <a:pt x="2044" y="3132"/>
                  <a:pt x="1960" y="3082"/>
                </a:cubicBezTo>
                <a:cubicBezTo>
                  <a:pt x="1729" y="3201"/>
                  <a:pt x="1499" y="3262"/>
                  <a:pt x="1279" y="3262"/>
                </a:cubicBezTo>
                <a:cubicBezTo>
                  <a:pt x="956" y="3262"/>
                  <a:pt x="659" y="3135"/>
                  <a:pt x="392" y="2883"/>
                </a:cubicBezTo>
                <a:cubicBezTo>
                  <a:pt x="186" y="2690"/>
                  <a:pt x="58" y="2473"/>
                  <a:pt x="13" y="2388"/>
                </a:cubicBezTo>
                <a:cubicBezTo>
                  <a:pt x="3" y="2373"/>
                  <a:pt x="0" y="2354"/>
                  <a:pt x="0" y="2333"/>
                </a:cubicBezTo>
                <a:cubicBezTo>
                  <a:pt x="13" y="2105"/>
                  <a:pt x="74" y="1776"/>
                  <a:pt x="283" y="1520"/>
                </a:cubicBezTo>
                <a:cubicBezTo>
                  <a:pt x="466" y="1297"/>
                  <a:pt x="731" y="1167"/>
                  <a:pt x="1070" y="1136"/>
                </a:cubicBezTo>
                <a:cubicBezTo>
                  <a:pt x="1311" y="1115"/>
                  <a:pt x="1311" y="1115"/>
                  <a:pt x="1311" y="1115"/>
                </a:cubicBezTo>
                <a:cubicBezTo>
                  <a:pt x="1313" y="1115"/>
                  <a:pt x="1316" y="1115"/>
                  <a:pt x="1321" y="1115"/>
                </a:cubicBezTo>
                <a:cubicBezTo>
                  <a:pt x="1321" y="1115"/>
                  <a:pt x="1327" y="1115"/>
                  <a:pt x="1329" y="1115"/>
                </a:cubicBezTo>
                <a:cubicBezTo>
                  <a:pt x="1332" y="1115"/>
                  <a:pt x="1340" y="1115"/>
                  <a:pt x="1353" y="1115"/>
                </a:cubicBezTo>
                <a:cubicBezTo>
                  <a:pt x="1432" y="1115"/>
                  <a:pt x="1719" y="1107"/>
                  <a:pt x="2023" y="1017"/>
                </a:cubicBezTo>
                <a:cubicBezTo>
                  <a:pt x="2497" y="873"/>
                  <a:pt x="2794" y="590"/>
                  <a:pt x="2881" y="198"/>
                </a:cubicBezTo>
                <a:cubicBezTo>
                  <a:pt x="2884" y="180"/>
                  <a:pt x="2887" y="164"/>
                  <a:pt x="2892" y="145"/>
                </a:cubicBezTo>
                <a:cubicBezTo>
                  <a:pt x="2897" y="103"/>
                  <a:pt x="2929" y="71"/>
                  <a:pt x="2971" y="61"/>
                </a:cubicBezTo>
                <a:cubicBezTo>
                  <a:pt x="3159" y="21"/>
                  <a:pt x="3340" y="0"/>
                  <a:pt x="3501" y="0"/>
                </a:cubicBezTo>
                <a:cubicBezTo>
                  <a:pt x="3832" y="0"/>
                  <a:pt x="4113" y="84"/>
                  <a:pt x="4333" y="254"/>
                </a:cubicBezTo>
                <a:cubicBezTo>
                  <a:pt x="4735" y="561"/>
                  <a:pt x="4835" y="1067"/>
                  <a:pt x="4860" y="1271"/>
                </a:cubicBezTo>
                <a:cubicBezTo>
                  <a:pt x="4865" y="1318"/>
                  <a:pt x="4835" y="1366"/>
                  <a:pt x="4788" y="1382"/>
                </a:cubicBezTo>
                <a:cubicBezTo>
                  <a:pt x="4645" y="1424"/>
                  <a:pt x="4523" y="1509"/>
                  <a:pt x="4441" y="1625"/>
                </a:cubicBezTo>
                <a:cubicBezTo>
                  <a:pt x="4308" y="1803"/>
                  <a:pt x="4279" y="2036"/>
                  <a:pt x="4359" y="2235"/>
                </a:cubicBezTo>
                <a:cubicBezTo>
                  <a:pt x="4359" y="2240"/>
                  <a:pt x="4364" y="2240"/>
                  <a:pt x="4367" y="2240"/>
                </a:cubicBezTo>
                <a:cubicBezTo>
                  <a:pt x="4367" y="2240"/>
                  <a:pt x="4369" y="2240"/>
                  <a:pt x="4372" y="2240"/>
                </a:cubicBezTo>
                <a:cubicBezTo>
                  <a:pt x="4375" y="2237"/>
                  <a:pt x="4377" y="2232"/>
                  <a:pt x="4375" y="2227"/>
                </a:cubicBezTo>
                <a:cubicBezTo>
                  <a:pt x="4298" y="2036"/>
                  <a:pt x="4327" y="1808"/>
                  <a:pt x="4454" y="1636"/>
                </a:cubicBezTo>
                <a:cubicBezTo>
                  <a:pt x="4584" y="1462"/>
                  <a:pt x="4791" y="1364"/>
                  <a:pt x="5034" y="1364"/>
                </a:cubicBezTo>
                <a:cubicBezTo>
                  <a:pt x="5058" y="1364"/>
                  <a:pt x="5084" y="1364"/>
                  <a:pt x="5108" y="1366"/>
                </a:cubicBezTo>
                <a:cubicBezTo>
                  <a:pt x="5476" y="1395"/>
                  <a:pt x="5733" y="1591"/>
                  <a:pt x="5884" y="1753"/>
                </a:cubicBezTo>
                <a:cubicBezTo>
                  <a:pt x="5900" y="1769"/>
                  <a:pt x="5911" y="1790"/>
                  <a:pt x="5911" y="1814"/>
                </a:cubicBezTo>
                <a:cubicBezTo>
                  <a:pt x="5966" y="2399"/>
                  <a:pt x="5696" y="2894"/>
                  <a:pt x="5132" y="3246"/>
                </a:cubicBezTo>
                <a:cubicBezTo>
                  <a:pt x="4801" y="3453"/>
                  <a:pt x="4467" y="3551"/>
                  <a:pt x="4333" y="3585"/>
                </a:cubicBezTo>
                <a:cubicBezTo>
                  <a:pt x="4295" y="3720"/>
                  <a:pt x="4303" y="3842"/>
                  <a:pt x="4356" y="3948"/>
                </a:cubicBezTo>
                <a:cubicBezTo>
                  <a:pt x="4459" y="4157"/>
                  <a:pt x="4711" y="4247"/>
                  <a:pt x="4714" y="4247"/>
                </a:cubicBezTo>
                <a:cubicBezTo>
                  <a:pt x="4751" y="4260"/>
                  <a:pt x="4777" y="4292"/>
                  <a:pt x="4783" y="4332"/>
                </a:cubicBezTo>
                <a:cubicBezTo>
                  <a:pt x="4791" y="4369"/>
                  <a:pt x="4772" y="4409"/>
                  <a:pt x="4740" y="4430"/>
                </a:cubicBezTo>
                <a:cubicBezTo>
                  <a:pt x="4446" y="4631"/>
                  <a:pt x="4446" y="4631"/>
                  <a:pt x="4446" y="4631"/>
                </a:cubicBezTo>
                <a:cubicBezTo>
                  <a:pt x="4431" y="4642"/>
                  <a:pt x="4409" y="4650"/>
                  <a:pt x="4388" y="4650"/>
                </a:cubicBezTo>
              </a:path>
            </a:pathLst>
          </a:custGeom>
          <a:solidFill>
            <a:srgbClr val="F36800"/>
          </a:solidFill>
          <a:ln>
            <a:solidFill>
              <a:schemeClr val="bg1"/>
            </a:solidFill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0DCC3E48-C8CE-44F3-ABA8-4618D21B6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266" y="2558969"/>
            <a:ext cx="1008628" cy="952755"/>
          </a:xfrm>
          <a:custGeom>
            <a:avLst/>
            <a:gdLst>
              <a:gd name="T0" fmla="*/ 1891 w 2560"/>
              <a:gd name="T1" fmla="*/ 2858 h 2859"/>
              <a:gd name="T2" fmla="*/ 1891 w 2560"/>
              <a:gd name="T3" fmla="*/ 2858 h 2859"/>
              <a:gd name="T4" fmla="*/ 1825 w 2560"/>
              <a:gd name="T5" fmla="*/ 2833 h 2859"/>
              <a:gd name="T6" fmla="*/ 1155 w 2560"/>
              <a:gd name="T7" fmla="*/ 2555 h 2859"/>
              <a:gd name="T8" fmla="*/ 1081 w 2560"/>
              <a:gd name="T9" fmla="*/ 2553 h 2859"/>
              <a:gd name="T10" fmla="*/ 1028 w 2560"/>
              <a:gd name="T11" fmla="*/ 2553 h 2859"/>
              <a:gd name="T12" fmla="*/ 1023 w 2560"/>
              <a:gd name="T13" fmla="*/ 2555 h 2859"/>
              <a:gd name="T14" fmla="*/ 919 w 2560"/>
              <a:gd name="T15" fmla="*/ 2463 h 2859"/>
              <a:gd name="T16" fmla="*/ 390 w 2560"/>
              <a:gd name="T17" fmla="*/ 1446 h 2859"/>
              <a:gd name="T18" fmla="*/ 80 w 2560"/>
              <a:gd name="T19" fmla="*/ 1276 h 2859"/>
              <a:gd name="T20" fmla="*/ 16 w 2560"/>
              <a:gd name="T21" fmla="*/ 1147 h 2859"/>
              <a:gd name="T22" fmla="*/ 331 w 2560"/>
              <a:gd name="T23" fmla="*/ 845 h 2859"/>
              <a:gd name="T24" fmla="*/ 342 w 2560"/>
              <a:gd name="T25" fmla="*/ 842 h 2859"/>
              <a:gd name="T26" fmla="*/ 874 w 2560"/>
              <a:gd name="T27" fmla="*/ 488 h 2859"/>
              <a:gd name="T28" fmla="*/ 941 w 2560"/>
              <a:gd name="T29" fmla="*/ 112 h 2859"/>
              <a:gd name="T30" fmla="*/ 991 w 2560"/>
              <a:gd name="T31" fmla="*/ 16 h 2859"/>
              <a:gd name="T32" fmla="*/ 1044 w 2560"/>
              <a:gd name="T33" fmla="*/ 0 h 2859"/>
              <a:gd name="T34" fmla="*/ 1100 w 2560"/>
              <a:gd name="T35" fmla="*/ 16 h 2859"/>
              <a:gd name="T36" fmla="*/ 1989 w 2560"/>
              <a:gd name="T37" fmla="*/ 2791 h 2859"/>
              <a:gd name="T38" fmla="*/ 1918 w 2560"/>
              <a:gd name="T39" fmla="*/ 2855 h 2859"/>
              <a:gd name="T40" fmla="*/ 1891 w 2560"/>
              <a:gd name="T41" fmla="*/ 2858 h 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60" h="2859">
                <a:moveTo>
                  <a:pt x="1891" y="2858"/>
                </a:moveTo>
                <a:lnTo>
                  <a:pt x="1891" y="2858"/>
                </a:lnTo>
                <a:cubicBezTo>
                  <a:pt x="1867" y="2858"/>
                  <a:pt x="1844" y="2850"/>
                  <a:pt x="1825" y="2833"/>
                </a:cubicBezTo>
                <a:cubicBezTo>
                  <a:pt x="1627" y="2670"/>
                  <a:pt x="1401" y="2574"/>
                  <a:pt x="1155" y="2555"/>
                </a:cubicBezTo>
                <a:cubicBezTo>
                  <a:pt x="1131" y="2553"/>
                  <a:pt x="1105" y="2553"/>
                  <a:pt x="1081" y="2553"/>
                </a:cubicBezTo>
                <a:cubicBezTo>
                  <a:pt x="1065" y="2553"/>
                  <a:pt x="1046" y="2553"/>
                  <a:pt x="1028" y="2553"/>
                </a:cubicBezTo>
                <a:cubicBezTo>
                  <a:pt x="1028" y="2553"/>
                  <a:pt x="1025" y="2555"/>
                  <a:pt x="1023" y="2555"/>
                </a:cubicBezTo>
                <a:cubicBezTo>
                  <a:pt x="972" y="2555"/>
                  <a:pt x="927" y="2516"/>
                  <a:pt x="919" y="2463"/>
                </a:cubicBezTo>
                <a:cubicBezTo>
                  <a:pt x="895" y="2262"/>
                  <a:pt x="795" y="1759"/>
                  <a:pt x="390" y="1446"/>
                </a:cubicBezTo>
                <a:cubicBezTo>
                  <a:pt x="297" y="1374"/>
                  <a:pt x="191" y="1319"/>
                  <a:pt x="80" y="1276"/>
                </a:cubicBezTo>
                <a:cubicBezTo>
                  <a:pt x="27" y="1258"/>
                  <a:pt x="0" y="1200"/>
                  <a:pt x="16" y="1147"/>
                </a:cubicBezTo>
                <a:cubicBezTo>
                  <a:pt x="66" y="1004"/>
                  <a:pt x="178" y="895"/>
                  <a:pt x="331" y="845"/>
                </a:cubicBezTo>
                <a:cubicBezTo>
                  <a:pt x="334" y="842"/>
                  <a:pt x="339" y="842"/>
                  <a:pt x="342" y="842"/>
                </a:cubicBezTo>
                <a:cubicBezTo>
                  <a:pt x="604" y="784"/>
                  <a:pt x="784" y="665"/>
                  <a:pt x="874" y="488"/>
                </a:cubicBezTo>
                <a:cubicBezTo>
                  <a:pt x="930" y="381"/>
                  <a:pt x="951" y="254"/>
                  <a:pt x="941" y="112"/>
                </a:cubicBezTo>
                <a:cubicBezTo>
                  <a:pt x="938" y="72"/>
                  <a:pt x="956" y="35"/>
                  <a:pt x="991" y="16"/>
                </a:cubicBezTo>
                <a:cubicBezTo>
                  <a:pt x="1007" y="5"/>
                  <a:pt x="1025" y="0"/>
                  <a:pt x="1044" y="0"/>
                </a:cubicBezTo>
                <a:cubicBezTo>
                  <a:pt x="1062" y="0"/>
                  <a:pt x="1081" y="5"/>
                  <a:pt x="1100" y="16"/>
                </a:cubicBezTo>
                <a:cubicBezTo>
                  <a:pt x="2559" y="940"/>
                  <a:pt x="2148" y="2375"/>
                  <a:pt x="1989" y="2791"/>
                </a:cubicBezTo>
                <a:cubicBezTo>
                  <a:pt x="1976" y="2823"/>
                  <a:pt x="1949" y="2847"/>
                  <a:pt x="1918" y="2855"/>
                </a:cubicBezTo>
                <a:cubicBezTo>
                  <a:pt x="1910" y="2858"/>
                  <a:pt x="1899" y="2858"/>
                  <a:pt x="1891" y="2858"/>
                </a:cubicBezTo>
              </a:path>
            </a:pathLst>
          </a:custGeom>
          <a:solidFill>
            <a:srgbClr val="EA0008"/>
          </a:solidFill>
          <a:ln>
            <a:solidFill>
              <a:schemeClr val="bg1"/>
            </a:solidFill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EA829CF9-9939-4BF4-B060-45D141F9F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605" y="1994703"/>
            <a:ext cx="1717725" cy="1001660"/>
          </a:xfrm>
          <a:custGeom>
            <a:avLst/>
            <a:gdLst>
              <a:gd name="T0" fmla="*/ 2770 w 4685"/>
              <a:gd name="T1" fmla="*/ 2524 h 2525"/>
              <a:gd name="T2" fmla="*/ 2770 w 4685"/>
              <a:gd name="T3" fmla="*/ 2524 h 2525"/>
              <a:gd name="T4" fmla="*/ 2704 w 4685"/>
              <a:gd name="T5" fmla="*/ 2502 h 2525"/>
              <a:gd name="T6" fmla="*/ 2667 w 4685"/>
              <a:gd name="T7" fmla="*/ 2423 h 2525"/>
              <a:gd name="T8" fmla="*/ 2402 w 4685"/>
              <a:gd name="T9" fmla="*/ 1883 h 2525"/>
              <a:gd name="T10" fmla="*/ 1719 w 4685"/>
              <a:gd name="T11" fmla="*/ 1668 h 2525"/>
              <a:gd name="T12" fmla="*/ 1319 w 4685"/>
              <a:gd name="T13" fmla="*/ 1732 h 2525"/>
              <a:gd name="T14" fmla="*/ 1284 w 4685"/>
              <a:gd name="T15" fmla="*/ 1740 h 2525"/>
              <a:gd name="T16" fmla="*/ 1194 w 4685"/>
              <a:gd name="T17" fmla="*/ 1687 h 2525"/>
              <a:gd name="T18" fmla="*/ 866 w 4685"/>
              <a:gd name="T19" fmla="*/ 1250 h 2525"/>
              <a:gd name="T20" fmla="*/ 69 w 4685"/>
              <a:gd name="T21" fmla="*/ 694 h 2525"/>
              <a:gd name="T22" fmla="*/ 8 w 4685"/>
              <a:gd name="T23" fmla="*/ 620 h 2525"/>
              <a:gd name="T24" fmla="*/ 32 w 4685"/>
              <a:gd name="T25" fmla="*/ 527 h 2525"/>
              <a:gd name="T26" fmla="*/ 884 w 4685"/>
              <a:gd name="T27" fmla="*/ 40 h 2525"/>
              <a:gd name="T28" fmla="*/ 887 w 4685"/>
              <a:gd name="T29" fmla="*/ 40 h 2525"/>
              <a:gd name="T30" fmla="*/ 1319 w 4685"/>
              <a:gd name="T31" fmla="*/ 0 h 2525"/>
              <a:gd name="T32" fmla="*/ 2201 w 4685"/>
              <a:gd name="T33" fmla="*/ 201 h 2525"/>
              <a:gd name="T34" fmla="*/ 2884 w 4685"/>
              <a:gd name="T35" fmla="*/ 114 h 2525"/>
              <a:gd name="T36" fmla="*/ 4581 w 4685"/>
              <a:gd name="T37" fmla="*/ 1136 h 2525"/>
              <a:gd name="T38" fmla="*/ 4587 w 4685"/>
              <a:gd name="T39" fmla="*/ 1149 h 2525"/>
              <a:gd name="T40" fmla="*/ 4573 w 4685"/>
              <a:gd name="T41" fmla="*/ 1764 h 2525"/>
              <a:gd name="T42" fmla="*/ 4075 w 4685"/>
              <a:gd name="T43" fmla="*/ 2102 h 2525"/>
              <a:gd name="T44" fmla="*/ 4054 w 4685"/>
              <a:gd name="T45" fmla="*/ 2105 h 2525"/>
              <a:gd name="T46" fmla="*/ 3662 w 4685"/>
              <a:gd name="T47" fmla="*/ 2274 h 2525"/>
              <a:gd name="T48" fmla="*/ 3623 w 4685"/>
              <a:gd name="T49" fmla="*/ 2386 h 2525"/>
              <a:gd name="T50" fmla="*/ 3588 w 4685"/>
              <a:gd name="T51" fmla="*/ 2465 h 2525"/>
              <a:gd name="T52" fmla="*/ 3519 w 4685"/>
              <a:gd name="T53" fmla="*/ 2489 h 2525"/>
              <a:gd name="T54" fmla="*/ 3506 w 4685"/>
              <a:gd name="T55" fmla="*/ 2489 h 2525"/>
              <a:gd name="T56" fmla="*/ 3263 w 4685"/>
              <a:gd name="T57" fmla="*/ 2470 h 2525"/>
              <a:gd name="T58" fmla="*/ 2788 w 4685"/>
              <a:gd name="T59" fmla="*/ 2521 h 2525"/>
              <a:gd name="T60" fmla="*/ 2770 w 4685"/>
              <a:gd name="T61" fmla="*/ 2524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685" h="2525">
                <a:moveTo>
                  <a:pt x="2770" y="2524"/>
                </a:moveTo>
                <a:lnTo>
                  <a:pt x="2770" y="2524"/>
                </a:lnTo>
                <a:cubicBezTo>
                  <a:pt x="2746" y="2524"/>
                  <a:pt x="2723" y="2516"/>
                  <a:pt x="2704" y="2502"/>
                </a:cubicBezTo>
                <a:cubicBezTo>
                  <a:pt x="2680" y="2481"/>
                  <a:pt x="2667" y="2455"/>
                  <a:pt x="2667" y="2423"/>
                </a:cubicBezTo>
                <a:cubicBezTo>
                  <a:pt x="2659" y="2203"/>
                  <a:pt x="2566" y="2015"/>
                  <a:pt x="2402" y="1883"/>
                </a:cubicBezTo>
                <a:cubicBezTo>
                  <a:pt x="2227" y="1745"/>
                  <a:pt x="1986" y="1668"/>
                  <a:pt x="1719" y="1668"/>
                </a:cubicBezTo>
                <a:cubicBezTo>
                  <a:pt x="1576" y="1668"/>
                  <a:pt x="1438" y="1692"/>
                  <a:pt x="1319" y="1732"/>
                </a:cubicBezTo>
                <a:cubicBezTo>
                  <a:pt x="1308" y="1737"/>
                  <a:pt x="1295" y="1740"/>
                  <a:pt x="1284" y="1740"/>
                </a:cubicBezTo>
                <a:cubicBezTo>
                  <a:pt x="1247" y="1740"/>
                  <a:pt x="1213" y="1721"/>
                  <a:pt x="1194" y="1687"/>
                </a:cubicBezTo>
                <a:cubicBezTo>
                  <a:pt x="1133" y="1584"/>
                  <a:pt x="1028" y="1422"/>
                  <a:pt x="866" y="1250"/>
                </a:cubicBezTo>
                <a:cubicBezTo>
                  <a:pt x="633" y="998"/>
                  <a:pt x="365" y="813"/>
                  <a:pt x="69" y="694"/>
                </a:cubicBezTo>
                <a:cubicBezTo>
                  <a:pt x="37" y="681"/>
                  <a:pt x="13" y="654"/>
                  <a:pt x="8" y="620"/>
                </a:cubicBezTo>
                <a:cubicBezTo>
                  <a:pt x="0" y="588"/>
                  <a:pt x="8" y="551"/>
                  <a:pt x="32" y="527"/>
                </a:cubicBezTo>
                <a:cubicBezTo>
                  <a:pt x="193" y="355"/>
                  <a:pt x="471" y="132"/>
                  <a:pt x="884" y="40"/>
                </a:cubicBezTo>
                <a:cubicBezTo>
                  <a:pt x="887" y="40"/>
                  <a:pt x="887" y="40"/>
                  <a:pt x="887" y="40"/>
                </a:cubicBezTo>
                <a:cubicBezTo>
                  <a:pt x="1033" y="13"/>
                  <a:pt x="1176" y="0"/>
                  <a:pt x="1319" y="0"/>
                </a:cubicBezTo>
                <a:cubicBezTo>
                  <a:pt x="1780" y="0"/>
                  <a:pt x="2092" y="143"/>
                  <a:pt x="2201" y="201"/>
                </a:cubicBezTo>
                <a:cubicBezTo>
                  <a:pt x="2439" y="143"/>
                  <a:pt x="2669" y="114"/>
                  <a:pt x="2884" y="114"/>
                </a:cubicBezTo>
                <a:cubicBezTo>
                  <a:pt x="4007" y="114"/>
                  <a:pt x="4468" y="895"/>
                  <a:pt x="4581" y="1136"/>
                </a:cubicBezTo>
                <a:cubicBezTo>
                  <a:pt x="4584" y="1141"/>
                  <a:pt x="4584" y="1144"/>
                  <a:pt x="4587" y="1149"/>
                </a:cubicBezTo>
                <a:cubicBezTo>
                  <a:pt x="4629" y="1284"/>
                  <a:pt x="4684" y="1544"/>
                  <a:pt x="4573" y="1764"/>
                </a:cubicBezTo>
                <a:cubicBezTo>
                  <a:pt x="4489" y="1930"/>
                  <a:pt x="4319" y="2044"/>
                  <a:pt x="4075" y="2102"/>
                </a:cubicBezTo>
                <a:cubicBezTo>
                  <a:pt x="4067" y="2102"/>
                  <a:pt x="4062" y="2105"/>
                  <a:pt x="4054" y="2105"/>
                </a:cubicBezTo>
                <a:cubicBezTo>
                  <a:pt x="3938" y="2108"/>
                  <a:pt x="3724" y="2145"/>
                  <a:pt x="3662" y="2274"/>
                </a:cubicBezTo>
                <a:cubicBezTo>
                  <a:pt x="3628" y="2346"/>
                  <a:pt x="3623" y="2378"/>
                  <a:pt x="3623" y="2386"/>
                </a:cubicBezTo>
                <a:cubicBezTo>
                  <a:pt x="3623" y="2415"/>
                  <a:pt x="3612" y="2444"/>
                  <a:pt x="3588" y="2465"/>
                </a:cubicBezTo>
                <a:cubicBezTo>
                  <a:pt x="3570" y="2481"/>
                  <a:pt x="3546" y="2489"/>
                  <a:pt x="3519" y="2489"/>
                </a:cubicBezTo>
                <a:cubicBezTo>
                  <a:pt x="3517" y="2489"/>
                  <a:pt x="3511" y="2489"/>
                  <a:pt x="3506" y="2489"/>
                </a:cubicBezTo>
                <a:cubicBezTo>
                  <a:pt x="3429" y="2478"/>
                  <a:pt x="3347" y="2470"/>
                  <a:pt x="3263" y="2470"/>
                </a:cubicBezTo>
                <a:cubicBezTo>
                  <a:pt x="3114" y="2470"/>
                  <a:pt x="2955" y="2489"/>
                  <a:pt x="2788" y="2521"/>
                </a:cubicBezTo>
                <a:cubicBezTo>
                  <a:pt x="2783" y="2524"/>
                  <a:pt x="2775" y="2524"/>
                  <a:pt x="2770" y="2524"/>
                </a:cubicBezTo>
              </a:path>
            </a:pathLst>
          </a:custGeom>
          <a:solidFill>
            <a:srgbClr val="E8B41A"/>
          </a:solidFill>
          <a:ln w="76200">
            <a:solidFill>
              <a:schemeClr val="bg1"/>
            </a:solidFill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49" name="Freeform 70">
            <a:extLst>
              <a:ext uri="{FF2B5EF4-FFF2-40B4-BE49-F238E27FC236}">
                <a16:creationId xmlns:a16="http://schemas.microsoft.com/office/drawing/2014/main" id="{741E8638-A1AA-411D-9FA3-3302002A9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463" y="2876815"/>
            <a:ext cx="394951" cy="335084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50" name="Freeform 110">
            <a:extLst>
              <a:ext uri="{FF2B5EF4-FFF2-40B4-BE49-F238E27FC236}">
                <a16:creationId xmlns:a16="http://schemas.microsoft.com/office/drawing/2014/main" id="{CD1BAE1C-53F3-4BC2-B66B-7B3A418F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782" y="1413784"/>
            <a:ext cx="366987" cy="282001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53" name="Freeform 1">
            <a:extLst>
              <a:ext uri="{FF2B5EF4-FFF2-40B4-BE49-F238E27FC236}">
                <a16:creationId xmlns:a16="http://schemas.microsoft.com/office/drawing/2014/main" id="{2CD53C63-2CDA-4F5A-8936-3F9541D924C4}"/>
              </a:ext>
            </a:extLst>
          </p:cNvPr>
          <p:cNvSpPr>
            <a:spLocks noChangeArrowheads="1"/>
          </p:cNvSpPr>
          <p:nvPr/>
        </p:nvSpPr>
        <p:spPr bwMode="auto">
          <a:xfrm rot="2636958" flipV="1">
            <a:off x="3964004" y="3716269"/>
            <a:ext cx="1604986" cy="1622203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rgbClr val="F36800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>
              <a:latin typeface="Calibri Light"/>
            </a:endParaRPr>
          </a:p>
        </p:txBody>
      </p:sp>
      <p:pic>
        <p:nvPicPr>
          <p:cNvPr id="4" name="그림 3" descr="사진, 앉아있는, 거울, 옅은이(가) 표시된 사진&#10;&#10;자동 생성된 설명">
            <a:extLst>
              <a:ext uri="{FF2B5EF4-FFF2-40B4-BE49-F238E27FC236}">
                <a16:creationId xmlns:a16="http://schemas.microsoft.com/office/drawing/2014/main" id="{0A8EA739-7EFC-4E92-97C8-8E299712AC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12" y="3397270"/>
            <a:ext cx="337693" cy="33769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C21050-C19C-4D8E-90A4-B70957E8C960}"/>
              </a:ext>
            </a:extLst>
          </p:cNvPr>
          <p:cNvSpPr txBox="1"/>
          <p:nvPr/>
        </p:nvSpPr>
        <p:spPr>
          <a:xfrm>
            <a:off x="4165456" y="2732065"/>
            <a:ext cx="1335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관리성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9085B1-F6F3-402E-BC76-DFAE68CEC9A8}"/>
              </a:ext>
            </a:extLst>
          </p:cNvPr>
          <p:cNvSpPr txBox="1"/>
          <p:nvPr/>
        </p:nvSpPr>
        <p:spPr>
          <a:xfrm>
            <a:off x="4941662" y="2196698"/>
            <a:ext cx="17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편리성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B2B048-E323-4082-83BF-070BC009BFE9}"/>
              </a:ext>
            </a:extLst>
          </p:cNvPr>
          <p:cNvSpPr txBox="1"/>
          <p:nvPr/>
        </p:nvSpPr>
        <p:spPr>
          <a:xfrm>
            <a:off x="4927752" y="3386467"/>
            <a:ext cx="1736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흥미성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7" name="Freeform 1">
            <a:extLst>
              <a:ext uri="{FF2B5EF4-FFF2-40B4-BE49-F238E27FC236}">
                <a16:creationId xmlns:a16="http://schemas.microsoft.com/office/drawing/2014/main" id="{0A2ED4BC-8863-40EF-AFEA-EC909DC537BA}"/>
              </a:ext>
            </a:extLst>
          </p:cNvPr>
          <p:cNvSpPr>
            <a:spLocks noChangeArrowheads="1"/>
          </p:cNvSpPr>
          <p:nvPr/>
        </p:nvSpPr>
        <p:spPr bwMode="auto">
          <a:xfrm rot="15648991" flipV="1">
            <a:off x="6461322" y="1106510"/>
            <a:ext cx="1654513" cy="2033235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rgbClr val="E8B41A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297FE41B-1117-4EE8-B4E6-6CF8327B928D}"/>
              </a:ext>
            </a:extLst>
          </p:cNvPr>
          <p:cNvSpPr>
            <a:spLocks noChangeArrowheads="1"/>
          </p:cNvSpPr>
          <p:nvPr/>
        </p:nvSpPr>
        <p:spPr bwMode="auto">
          <a:xfrm rot="6536603" flipV="1">
            <a:off x="2343212" y="1494191"/>
            <a:ext cx="1916498" cy="1976821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rgbClr val="BE1319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>
              <a:solidFill>
                <a:srgbClr val="BE1319"/>
              </a:solidFill>
              <a:latin typeface="Calibri Ligh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27B246-CCCB-4D54-B59D-7E17D14B32CB}"/>
              </a:ext>
            </a:extLst>
          </p:cNvPr>
          <p:cNvSpPr txBox="1"/>
          <p:nvPr/>
        </p:nvSpPr>
        <p:spPr>
          <a:xfrm>
            <a:off x="4128346" y="5296185"/>
            <a:ext cx="1505002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36800"/>
                </a:solidFill>
                <a:latin typeface="Lato Regular"/>
                <a:cs typeface="Lato Regular"/>
              </a:rPr>
              <a:t>게임</a:t>
            </a:r>
            <a:endParaRPr lang="id-ID" sz="2000" b="1" dirty="0">
              <a:solidFill>
                <a:srgbClr val="F36800"/>
              </a:solidFill>
              <a:latin typeface="Lato Regular"/>
              <a:cs typeface="Lato Regular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304518-67D8-4316-B1C6-4F0177E414AC}"/>
              </a:ext>
            </a:extLst>
          </p:cNvPr>
          <p:cNvSpPr txBox="1"/>
          <p:nvPr/>
        </p:nvSpPr>
        <p:spPr>
          <a:xfrm>
            <a:off x="2316584" y="4889631"/>
            <a:ext cx="2197571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36800"/>
                </a:solidFill>
                <a:latin typeface="Lato Regular"/>
                <a:cs typeface="Lato Regular"/>
              </a:rPr>
              <a:t>오늘의 컨셉</a:t>
            </a:r>
            <a:endParaRPr lang="id-ID" sz="2000" b="1" dirty="0">
              <a:solidFill>
                <a:srgbClr val="F36800"/>
              </a:solidFill>
              <a:latin typeface="Lato Regular"/>
              <a:cs typeface="Lato Regular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E9D7D4-62C9-46B4-9A77-72D0BE3A8E7B}"/>
              </a:ext>
            </a:extLst>
          </p:cNvPr>
          <p:cNvSpPr txBox="1"/>
          <p:nvPr/>
        </p:nvSpPr>
        <p:spPr>
          <a:xfrm>
            <a:off x="2632367" y="4121519"/>
            <a:ext cx="1505002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36800"/>
                </a:solidFill>
                <a:latin typeface="Lato Regular"/>
                <a:cs typeface="Lato Regular"/>
              </a:rPr>
              <a:t>닉네임</a:t>
            </a:r>
            <a:endParaRPr lang="id-ID" sz="2000" b="1" dirty="0">
              <a:solidFill>
                <a:srgbClr val="F36800"/>
              </a:solidFill>
              <a:latin typeface="Lato Regular"/>
              <a:cs typeface="Lato Regular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E2F476-A001-415D-8979-B9A7CCD657E2}"/>
              </a:ext>
            </a:extLst>
          </p:cNvPr>
          <p:cNvSpPr txBox="1"/>
          <p:nvPr/>
        </p:nvSpPr>
        <p:spPr>
          <a:xfrm>
            <a:off x="1335658" y="3133112"/>
            <a:ext cx="1505002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BE1319"/>
                </a:solidFill>
                <a:latin typeface="Lato Regular"/>
                <a:cs typeface="Lato Regular"/>
              </a:rPr>
              <a:t>주문 오류</a:t>
            </a:r>
            <a:endParaRPr lang="en-US" altLang="ko-KR" sz="2000" b="1" dirty="0">
              <a:solidFill>
                <a:srgbClr val="BE1319"/>
              </a:solidFill>
              <a:latin typeface="Lato Regular"/>
              <a:cs typeface="Lato Regular"/>
            </a:endParaRPr>
          </a:p>
          <a:p>
            <a:pPr algn="ctr"/>
            <a:r>
              <a:rPr lang="ko-KR" altLang="en-US" sz="2000" b="1" dirty="0">
                <a:solidFill>
                  <a:srgbClr val="BE1319"/>
                </a:solidFill>
                <a:latin typeface="Lato Regular"/>
                <a:cs typeface="Lato Regular"/>
              </a:rPr>
              <a:t>감소</a:t>
            </a:r>
            <a:endParaRPr lang="id-ID" sz="2000" b="1" dirty="0">
              <a:solidFill>
                <a:srgbClr val="BE1319"/>
              </a:solidFill>
              <a:latin typeface="Lato Regular"/>
              <a:cs typeface="Lato Regular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85CA04-1A05-4ADE-96CF-AAE3926568CE}"/>
              </a:ext>
            </a:extLst>
          </p:cNvPr>
          <p:cNvSpPr txBox="1"/>
          <p:nvPr/>
        </p:nvSpPr>
        <p:spPr>
          <a:xfrm>
            <a:off x="930683" y="1899448"/>
            <a:ext cx="1505002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BE1319"/>
                </a:solidFill>
                <a:latin typeface="Lato Regular"/>
                <a:cs typeface="Lato Regular"/>
              </a:rPr>
              <a:t>주문 누락 감소</a:t>
            </a:r>
            <a:endParaRPr lang="id-ID" sz="2000" b="1" dirty="0">
              <a:solidFill>
                <a:srgbClr val="BE1319"/>
              </a:solidFill>
              <a:latin typeface="Lato Regular"/>
              <a:cs typeface="Lato Regular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A873A8-7960-49BE-9B65-3BF086C45459}"/>
              </a:ext>
            </a:extLst>
          </p:cNvPr>
          <p:cNvSpPr txBox="1"/>
          <p:nvPr/>
        </p:nvSpPr>
        <p:spPr>
          <a:xfrm>
            <a:off x="2003623" y="1128742"/>
            <a:ext cx="1505002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BE1319"/>
                </a:solidFill>
                <a:latin typeface="Lato Regular"/>
                <a:cs typeface="Lato Regular"/>
              </a:rPr>
              <a:t>정산</a:t>
            </a:r>
            <a:endParaRPr lang="id-ID" sz="2000" b="1" dirty="0">
              <a:solidFill>
                <a:srgbClr val="BE1319"/>
              </a:solidFill>
              <a:latin typeface="Lato Regular"/>
              <a:cs typeface="Lato Regular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6CD9E1-5128-4DDD-ACD2-B30630497611}"/>
              </a:ext>
            </a:extLst>
          </p:cNvPr>
          <p:cNvSpPr txBox="1"/>
          <p:nvPr/>
        </p:nvSpPr>
        <p:spPr>
          <a:xfrm>
            <a:off x="7444711" y="1144225"/>
            <a:ext cx="1958964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E8B41A"/>
                </a:solidFill>
                <a:latin typeface="Lato Regular"/>
                <a:cs typeface="Lato Regular"/>
              </a:rPr>
              <a:t>편리한 주문</a:t>
            </a:r>
            <a:endParaRPr lang="id-ID" sz="2000" b="1" dirty="0">
              <a:solidFill>
                <a:srgbClr val="E8B41A"/>
              </a:solidFill>
              <a:latin typeface="Lato Regular"/>
              <a:cs typeface="Lato Regular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CAF82C-EDA9-452D-95F4-9B120CB63A82}"/>
              </a:ext>
            </a:extLst>
          </p:cNvPr>
          <p:cNvSpPr txBox="1"/>
          <p:nvPr/>
        </p:nvSpPr>
        <p:spPr>
          <a:xfrm>
            <a:off x="7983463" y="1926941"/>
            <a:ext cx="2178703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E8B41A"/>
                </a:solidFill>
                <a:latin typeface="Lato Regular"/>
                <a:cs typeface="Lato Regular"/>
              </a:rPr>
              <a:t>반응속도 감소</a:t>
            </a:r>
            <a:endParaRPr lang="id-ID" sz="2000" b="1" dirty="0">
              <a:solidFill>
                <a:srgbClr val="E8B41A"/>
              </a:solidFill>
              <a:latin typeface="Lato Regular"/>
              <a:cs typeface="Lato Regular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1A0EF3-75C2-4FE7-B907-43EF84B928EA}"/>
              </a:ext>
            </a:extLst>
          </p:cNvPr>
          <p:cNvSpPr txBox="1"/>
          <p:nvPr/>
        </p:nvSpPr>
        <p:spPr>
          <a:xfrm>
            <a:off x="7470091" y="2844157"/>
            <a:ext cx="2598261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E8B41A"/>
                </a:solidFill>
                <a:latin typeface="Lato Regular"/>
                <a:cs typeface="Lato Regular"/>
              </a:rPr>
              <a:t>헌팅 부담감</a:t>
            </a:r>
            <a:r>
              <a:rPr lang="en-US" altLang="ko-KR" sz="2000" b="1" dirty="0">
                <a:solidFill>
                  <a:srgbClr val="E8B41A"/>
                </a:solidFill>
                <a:latin typeface="Lato Regular"/>
                <a:cs typeface="Lato Regular"/>
              </a:rPr>
              <a:t> </a:t>
            </a:r>
            <a:r>
              <a:rPr lang="ko-KR" altLang="en-US" sz="2000" b="1" dirty="0">
                <a:solidFill>
                  <a:srgbClr val="E8B41A"/>
                </a:solidFill>
                <a:latin typeface="Lato Regular"/>
                <a:cs typeface="Lato Regular"/>
              </a:rPr>
              <a:t>감소</a:t>
            </a:r>
            <a:endParaRPr lang="id-ID" sz="2000" b="1" dirty="0">
              <a:solidFill>
                <a:srgbClr val="E8B41A"/>
              </a:solidFill>
              <a:latin typeface="Lato Regular"/>
              <a:cs typeface="Lato Regular"/>
            </a:endParaRPr>
          </a:p>
        </p:txBody>
      </p:sp>
      <p:pic>
        <p:nvPicPr>
          <p:cNvPr id="5" name="그래픽 4" descr="태블릿">
            <a:extLst>
              <a:ext uri="{FF2B5EF4-FFF2-40B4-BE49-F238E27FC236}">
                <a16:creationId xmlns:a16="http://schemas.microsoft.com/office/drawing/2014/main" id="{5CC587EA-CC8C-44E8-A8B0-304EF11BB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730176"/>
            <a:ext cx="2918790" cy="29187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4ECAA8-2585-4B20-A650-7297ECF092B7}"/>
              </a:ext>
            </a:extLst>
          </p:cNvPr>
          <p:cNvSpPr txBox="1"/>
          <p:nvPr/>
        </p:nvSpPr>
        <p:spPr>
          <a:xfrm>
            <a:off x="6677982" y="4631652"/>
            <a:ext cx="1720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저같드</a:t>
            </a:r>
            <a:endParaRPr lang="en-US" altLang="ko-KR" sz="36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9AE808-EC43-4A09-9EDF-E79C62134EA0}"/>
              </a:ext>
            </a:extLst>
          </p:cNvPr>
          <p:cNvSpPr txBox="1"/>
          <p:nvPr/>
        </p:nvSpPr>
        <p:spPr>
          <a:xfrm>
            <a:off x="479919" y="441883"/>
            <a:ext cx="200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마인드맵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2000" b="1" spc="3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54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F72567-A158-406D-962D-94BA2E3AAFC2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DF7377-8135-464B-8D30-C5948D543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61780"/>
              </p:ext>
            </p:extLst>
          </p:nvPr>
        </p:nvGraphicFramePr>
        <p:xfrm>
          <a:off x="637721" y="1253515"/>
          <a:ext cx="11045371" cy="5043091"/>
        </p:xfrm>
        <a:graphic>
          <a:graphicData uri="http://schemas.openxmlformats.org/drawingml/2006/table">
            <a:tbl>
              <a:tblPr/>
              <a:tblGrid>
                <a:gridCol w="1444297">
                  <a:extLst>
                    <a:ext uri="{9D8B030D-6E8A-4147-A177-3AD203B41FA5}">
                      <a16:colId xmlns:a16="http://schemas.microsoft.com/office/drawing/2014/main" val="3248698367"/>
                    </a:ext>
                  </a:extLst>
                </a:gridCol>
                <a:gridCol w="3259239">
                  <a:extLst>
                    <a:ext uri="{9D8B030D-6E8A-4147-A177-3AD203B41FA5}">
                      <a16:colId xmlns:a16="http://schemas.microsoft.com/office/drawing/2014/main" val="2064444589"/>
                    </a:ext>
                  </a:extLst>
                </a:gridCol>
                <a:gridCol w="1669143">
                  <a:extLst>
                    <a:ext uri="{9D8B030D-6E8A-4147-A177-3AD203B41FA5}">
                      <a16:colId xmlns:a16="http://schemas.microsoft.com/office/drawing/2014/main" val="2478741425"/>
                    </a:ext>
                  </a:extLst>
                </a:gridCol>
                <a:gridCol w="4672692">
                  <a:extLst>
                    <a:ext uri="{9D8B030D-6E8A-4147-A177-3AD203B41FA5}">
                      <a16:colId xmlns:a16="http://schemas.microsoft.com/office/drawing/2014/main" val="1544623135"/>
                    </a:ext>
                  </a:extLst>
                </a:gridCol>
              </a:tblGrid>
              <a:tr h="4806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순위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전제 조건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87958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닉네임과 오늘의 컨셉 정하기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락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해제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성비 등록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29601"/>
                  </a:ext>
                </a:extLst>
              </a:tr>
              <a:tr h="17423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</a:t>
                      </a:r>
                      <a:r>
                        <a:rPr lang="ko-KR" alt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아아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직원호출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메뉴판</a:t>
                      </a:r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계산서</a:t>
                      </a:r>
                      <a:r>
                        <a:rPr lang="ko-KR" alt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설정</a:t>
                      </a:r>
                      <a:r>
                        <a:rPr lang="ko-KR" alt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아아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닉네임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컨셉 잡기 화면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812414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직원호출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 화면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40105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판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 화면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083635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선택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판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755911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 선택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46938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완료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장바구니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87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00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F72567-A158-406D-962D-94BA2E3AAFC2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  <a:p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6DF7377-8135-464B-8D30-C5948D543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383678"/>
              </p:ext>
            </p:extLst>
          </p:nvPr>
        </p:nvGraphicFramePr>
        <p:xfrm>
          <a:off x="637721" y="1253515"/>
          <a:ext cx="11045371" cy="5043095"/>
        </p:xfrm>
        <a:graphic>
          <a:graphicData uri="http://schemas.openxmlformats.org/drawingml/2006/table">
            <a:tbl>
              <a:tblPr/>
              <a:tblGrid>
                <a:gridCol w="1416162">
                  <a:extLst>
                    <a:ext uri="{9D8B030D-6E8A-4147-A177-3AD203B41FA5}">
                      <a16:colId xmlns:a16="http://schemas.microsoft.com/office/drawing/2014/main" val="3248698367"/>
                    </a:ext>
                  </a:extLst>
                </a:gridCol>
                <a:gridCol w="2896564">
                  <a:extLst>
                    <a:ext uri="{9D8B030D-6E8A-4147-A177-3AD203B41FA5}">
                      <a16:colId xmlns:a16="http://schemas.microsoft.com/office/drawing/2014/main" val="2064444589"/>
                    </a:ext>
                  </a:extLst>
                </a:gridCol>
                <a:gridCol w="1554115">
                  <a:extLst>
                    <a:ext uri="{9D8B030D-6E8A-4147-A177-3AD203B41FA5}">
                      <a16:colId xmlns:a16="http://schemas.microsoft.com/office/drawing/2014/main" val="2478741425"/>
                    </a:ext>
                  </a:extLst>
                </a:gridCol>
                <a:gridCol w="5178530">
                  <a:extLst>
                    <a:ext uri="{9D8B030D-6E8A-4147-A177-3AD203B41FA5}">
                      <a16:colId xmlns:a16="http://schemas.microsoft.com/office/drawing/2014/main" val="1544623135"/>
                    </a:ext>
                  </a:extLst>
                </a:gridCol>
              </a:tblGrid>
              <a:tr h="448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순위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전제 조건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87958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계산서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주문완료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355172"/>
                  </a:ext>
                </a:extLst>
              </a:tr>
              <a:tr h="10858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계산서 상태표시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조리대기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조리중</a:t>
                      </a:r>
                      <a:r>
                        <a:rPr lang="ko-KR" alt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</a:t>
                      </a:r>
                      <a:endParaRPr lang="en-US" altLang="ko-KR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조리완료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계산서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547795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취소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주문완료 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 대기 상태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28184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 신청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 화면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716708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 수락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 신청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04429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 거절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게임 신청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971886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메인 화면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컨셉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닉네임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091213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컨셉 재설정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설정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938783"/>
                  </a:ext>
                </a:extLst>
              </a:tr>
              <a:tr h="438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테이블 오더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닉네임 재설정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하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설정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30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48F8E3D0-4D7B-44DD-8E84-1C7DF32D65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6F7411C-26BE-4A8A-BA75-E002DC951701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03B4D8-6267-4A28-92DF-E5E60F006BD1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FFE572C-C2EC-4DA3-B52C-2187449BEC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A0C17-4F4F-45A0-A21D-BEB3C04FAE08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38E62-1F40-49BB-9B30-AD738F8FB91A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F2E0DE-644E-4940-A480-9237089B2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88434"/>
              </p:ext>
            </p:extLst>
          </p:nvPr>
        </p:nvGraphicFramePr>
        <p:xfrm>
          <a:off x="642859" y="1662174"/>
          <a:ext cx="11045371" cy="2938856"/>
        </p:xfrm>
        <a:graphic>
          <a:graphicData uri="http://schemas.openxmlformats.org/drawingml/2006/table">
            <a:tbl>
              <a:tblPr/>
              <a:tblGrid>
                <a:gridCol w="1317777">
                  <a:extLst>
                    <a:ext uri="{9D8B030D-6E8A-4147-A177-3AD203B41FA5}">
                      <a16:colId xmlns:a16="http://schemas.microsoft.com/office/drawing/2014/main" val="2362842090"/>
                    </a:ext>
                  </a:extLst>
                </a:gridCol>
                <a:gridCol w="4745348">
                  <a:extLst>
                    <a:ext uri="{9D8B030D-6E8A-4147-A177-3AD203B41FA5}">
                      <a16:colId xmlns:a16="http://schemas.microsoft.com/office/drawing/2014/main" val="2783321583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791885216"/>
                    </a:ext>
                  </a:extLst>
                </a:gridCol>
                <a:gridCol w="3427766">
                  <a:extLst>
                    <a:ext uri="{9D8B030D-6E8A-4147-A177-3AD203B41FA5}">
                      <a16:colId xmlns:a16="http://schemas.microsoft.com/office/drawing/2014/main" val="3268141861"/>
                    </a:ext>
                  </a:extLst>
                </a:gridCol>
              </a:tblGrid>
              <a:tr h="5148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순위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전제 조건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801955"/>
                  </a:ext>
                </a:extLst>
              </a:tr>
              <a:tr h="11762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주방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주방 메인</a:t>
                      </a:r>
                      <a:endParaRPr lang="en-US" altLang="ko-KR" sz="16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조리대기 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 중</a:t>
                      </a:r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285750" indent="-285750" algn="ctr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 완료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09482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주방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조리 대기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주방 메인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51024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주방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조리 중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 대기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051016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주방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조리 완료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조리 중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130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97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5FAE02-3A75-4E68-90CB-A8B948A79117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B59D5D4-5566-4854-AB65-D7CC1EE3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56" y="1957445"/>
            <a:ext cx="4698144" cy="43373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CDF4421-C05C-48BA-A1B0-FDAE51074935}"/>
              </a:ext>
            </a:extLst>
          </p:cNvPr>
          <p:cNvSpPr txBox="1"/>
          <p:nvPr/>
        </p:nvSpPr>
        <p:spPr>
          <a:xfrm>
            <a:off x="457942" y="2367845"/>
            <a:ext cx="650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 코로나 시대</a:t>
            </a:r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DACE07-C5E2-4842-B08A-E2BEE544A5FB}"/>
              </a:ext>
            </a:extLst>
          </p:cNvPr>
          <p:cNvSpPr txBox="1"/>
          <p:nvPr/>
        </p:nvSpPr>
        <p:spPr>
          <a:xfrm>
            <a:off x="457942" y="3231585"/>
            <a:ext cx="43036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000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어떤</a:t>
            </a:r>
            <a:r>
              <a:rPr lang="en-US" altLang="ko-KR" sz="5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5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000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모습</a:t>
            </a:r>
            <a:endParaRPr lang="ko-KR" altLang="en-US" sz="5000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2A6DC41-C7F6-4DBE-9477-33763619BA35}"/>
              </a:ext>
            </a:extLst>
          </p:cNvPr>
          <p:cNvGrpSpPr/>
          <p:nvPr/>
        </p:nvGrpSpPr>
        <p:grpSpPr>
          <a:xfrm>
            <a:off x="6389915" y="4920939"/>
            <a:ext cx="1048657" cy="1401158"/>
            <a:chOff x="6207722" y="5395153"/>
            <a:chExt cx="772886" cy="104502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70F1BE3-CADC-4558-BD54-6BE848CDB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722" y="5395153"/>
              <a:ext cx="772886" cy="104502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84AC85C-ED54-4EB6-B938-F2EBB63FD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4F4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3662" y1="58333" x2="43662" y2="58333"/>
                          <a14:foregroundMark x1="45070" y1="61979" x2="45070" y2="61979"/>
                          <a14:foregroundMark x1="40141" y1="59896" x2="40141" y2="59896"/>
                          <a14:backgroundMark x1="3521" y1="26563" x2="67606" y2="23958"/>
                          <a14:backgroundMark x1="67606" y1="23958" x2="68310" y2="23438"/>
                          <a14:backgroundMark x1="79577" y1="29167" x2="81690" y2="66667"/>
                          <a14:backgroundMark x1="84507" y1="70313" x2="73944" y2="11979"/>
                          <a14:backgroundMark x1="65493" y1="8854" x2="31690" y2="14583"/>
                          <a14:backgroundMark x1="25352" y1="10417" x2="25352" y2="10417"/>
                          <a14:backgroundMark x1="18310" y1="19271" x2="23239" y2="28646"/>
                          <a14:backgroundMark x1="23239" y1="14063" x2="50704" y2="20833"/>
                          <a14:backgroundMark x1="56338" y1="10417" x2="28169" y2="10417"/>
                          <a14:backgroundMark x1="14085" y1="20833" x2="23239" y2="38021"/>
                          <a14:backgroundMark x1="15493" y1="28646" x2="14085" y2="43229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722" y="5395153"/>
              <a:ext cx="772886" cy="104502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474FC09-C5CE-4F0A-9DCA-E7EC7ACB2A4A}"/>
              </a:ext>
            </a:extLst>
          </p:cNvPr>
          <p:cNvGrpSpPr/>
          <p:nvPr/>
        </p:nvGrpSpPr>
        <p:grpSpPr>
          <a:xfrm>
            <a:off x="5666017" y="5279097"/>
            <a:ext cx="527081" cy="1015663"/>
            <a:chOff x="4171817" y="5075682"/>
            <a:chExt cx="664029" cy="1159329"/>
          </a:xfrm>
        </p:grpSpPr>
        <p:pic>
          <p:nvPicPr>
            <p:cNvPr id="39" name="그림 38" descr="개체, 테이블, 거울, 게임이(가) 표시된 사진&#10;&#10;자동 생성된 설명">
              <a:extLst>
                <a:ext uri="{FF2B5EF4-FFF2-40B4-BE49-F238E27FC236}">
                  <a16:creationId xmlns:a16="http://schemas.microsoft.com/office/drawing/2014/main" id="{D318622B-85B8-4DDA-B58E-55239AE2A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17" y="5075682"/>
              <a:ext cx="664029" cy="1159329"/>
            </a:xfrm>
            <a:prstGeom prst="rect">
              <a:avLst/>
            </a:prstGeom>
          </p:spPr>
        </p:pic>
        <p:pic>
          <p:nvPicPr>
            <p:cNvPr id="41" name="그림 40" descr="개체, 테이블, 거울, 게임이(가) 표시된 사진&#10;&#10;자동 생성된 설명">
              <a:extLst>
                <a:ext uri="{FF2B5EF4-FFF2-40B4-BE49-F238E27FC236}">
                  <a16:creationId xmlns:a16="http://schemas.microsoft.com/office/drawing/2014/main" id="{8D90B649-9A30-475C-836F-9E58504E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4F4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36066" y1="9859" x2="71311" y2="25822"/>
                          <a14:backgroundMark x1="21311" y1="15962" x2="40164" y2="29108"/>
                          <a14:backgroundMark x1="31967" y1="34272" x2="9836" y2="46948"/>
                          <a14:backgroundMark x1="65574" y1="36620" x2="89344" y2="40845"/>
                          <a14:backgroundMark x1="27869" y1="43662" x2="14754" y2="43662"/>
                          <a14:backgroundMark x1="69672" y1="42723" x2="86066" y2="40845"/>
                          <a14:backgroundMark x1="76230" y1="47887" x2="80328" y2="65258"/>
                          <a14:backgroundMark x1="81148" y1="65258" x2="81148" y2="70423"/>
                          <a14:backgroundMark x1="79508" y1="67136" x2="78689" y2="64319"/>
                          <a14:backgroundMark x1="77869" y1="62441" x2="78689" y2="59624"/>
                          <a14:backgroundMark x1="77869" y1="56338" x2="77869" y2="56338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17" y="5075682"/>
              <a:ext cx="664029" cy="1159329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ABE4A34-D974-44D7-8E89-ED4126DB78FF}"/>
              </a:ext>
            </a:extLst>
          </p:cNvPr>
          <p:cNvGrpSpPr/>
          <p:nvPr/>
        </p:nvGrpSpPr>
        <p:grpSpPr>
          <a:xfrm rot="19087931">
            <a:off x="5429333" y="5423924"/>
            <a:ext cx="527081" cy="1015663"/>
            <a:chOff x="4171817" y="5075682"/>
            <a:chExt cx="664029" cy="1159329"/>
          </a:xfrm>
        </p:grpSpPr>
        <p:pic>
          <p:nvPicPr>
            <p:cNvPr id="51" name="그림 50" descr="개체, 테이블, 거울, 게임이(가) 표시된 사진&#10;&#10;자동 생성된 설명">
              <a:extLst>
                <a:ext uri="{FF2B5EF4-FFF2-40B4-BE49-F238E27FC236}">
                  <a16:creationId xmlns:a16="http://schemas.microsoft.com/office/drawing/2014/main" id="{8CB59C93-918B-45A2-A713-4DB8DE70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17" y="5075682"/>
              <a:ext cx="664029" cy="1159329"/>
            </a:xfrm>
            <a:prstGeom prst="rect">
              <a:avLst/>
            </a:prstGeom>
          </p:spPr>
        </p:pic>
        <p:pic>
          <p:nvPicPr>
            <p:cNvPr id="52" name="그림 51" descr="개체, 테이블, 거울, 게임이(가) 표시된 사진&#10;&#10;자동 생성된 설명">
              <a:extLst>
                <a:ext uri="{FF2B5EF4-FFF2-40B4-BE49-F238E27FC236}">
                  <a16:creationId xmlns:a16="http://schemas.microsoft.com/office/drawing/2014/main" id="{1D276E61-8DE3-4E3E-BECD-4D4F6A42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4F4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36066" y1="9859" x2="71311" y2="25822"/>
                          <a14:backgroundMark x1="21311" y1="15962" x2="40164" y2="29108"/>
                          <a14:backgroundMark x1="31967" y1="34272" x2="9836" y2="46948"/>
                          <a14:backgroundMark x1="65574" y1="36620" x2="89344" y2="40845"/>
                          <a14:backgroundMark x1="27869" y1="43662" x2="14754" y2="43662"/>
                          <a14:backgroundMark x1="69672" y1="42723" x2="86066" y2="40845"/>
                          <a14:backgroundMark x1="76230" y1="47887" x2="80328" y2="65258"/>
                          <a14:backgroundMark x1="81148" y1="65258" x2="81148" y2="70423"/>
                          <a14:backgroundMark x1="79508" y1="67136" x2="78689" y2="64319"/>
                          <a14:backgroundMark x1="77869" y1="62441" x2="78689" y2="59624"/>
                          <a14:backgroundMark x1="77869" y1="56338" x2="77869" y2="56338"/>
                        </a14:backgroundRemoval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17" y="5075682"/>
              <a:ext cx="664029" cy="115932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40896CA-2420-4B36-BFB2-920FDBAB0D1B}"/>
              </a:ext>
            </a:extLst>
          </p:cNvPr>
          <p:cNvSpPr txBox="1"/>
          <p:nvPr/>
        </p:nvSpPr>
        <p:spPr>
          <a:xfrm>
            <a:off x="7748319" y="3019211"/>
            <a:ext cx="637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7200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03FB1-D98B-4914-B202-805DD06F7F9C}"/>
              </a:ext>
            </a:extLst>
          </p:cNvPr>
          <p:cNvSpPr txBox="1"/>
          <p:nvPr/>
        </p:nvSpPr>
        <p:spPr>
          <a:xfrm>
            <a:off x="3131796" y="3264328"/>
            <a:ext cx="47965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ko-KR" altLang="en-US" sz="5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바뀌었을까</a:t>
            </a:r>
          </a:p>
        </p:txBody>
      </p:sp>
    </p:spTree>
    <p:extLst>
      <p:ext uri="{BB962C8B-B14F-4D97-AF65-F5344CB8AC3E}">
        <p14:creationId xmlns:p14="http://schemas.microsoft.com/office/powerpoint/2010/main" val="31977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2.22222E-6 L 0.00078 -0.02778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389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48F8E3D0-4D7B-44DD-8E84-1C7DF32D65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6F7411C-26BE-4A8A-BA75-E002DC951701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03B4D8-6267-4A28-92DF-E5E60F006BD1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FFE572C-C2EC-4DA3-B52C-2187449BEC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A0C17-4F4F-45A0-A21D-BEB3C04FAE08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38E62-1F40-49BB-9B30-AD738F8FB91A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BFE57A-5AC8-43AF-A1C4-EE5F291B2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357065"/>
              </p:ext>
            </p:extLst>
          </p:nvPr>
        </p:nvGraphicFramePr>
        <p:xfrm>
          <a:off x="573314" y="1380393"/>
          <a:ext cx="11045371" cy="4555949"/>
        </p:xfrm>
        <a:graphic>
          <a:graphicData uri="http://schemas.openxmlformats.org/drawingml/2006/table">
            <a:tbl>
              <a:tblPr/>
              <a:tblGrid>
                <a:gridCol w="1317777">
                  <a:extLst>
                    <a:ext uri="{9D8B030D-6E8A-4147-A177-3AD203B41FA5}">
                      <a16:colId xmlns:a16="http://schemas.microsoft.com/office/drawing/2014/main" val="136930890"/>
                    </a:ext>
                  </a:extLst>
                </a:gridCol>
                <a:gridCol w="4770287">
                  <a:extLst>
                    <a:ext uri="{9D8B030D-6E8A-4147-A177-3AD203B41FA5}">
                      <a16:colId xmlns:a16="http://schemas.microsoft.com/office/drawing/2014/main" val="1154495888"/>
                    </a:ext>
                  </a:extLst>
                </a:gridCol>
                <a:gridCol w="1562792">
                  <a:extLst>
                    <a:ext uri="{9D8B030D-6E8A-4147-A177-3AD203B41FA5}">
                      <a16:colId xmlns:a16="http://schemas.microsoft.com/office/drawing/2014/main" val="2689610703"/>
                    </a:ext>
                  </a:extLst>
                </a:gridCol>
                <a:gridCol w="3394515">
                  <a:extLst>
                    <a:ext uri="{9D8B030D-6E8A-4147-A177-3AD203B41FA5}">
                      <a16:colId xmlns:a16="http://schemas.microsoft.com/office/drawing/2014/main" val="861744519"/>
                    </a:ext>
                  </a:extLst>
                </a:gridCol>
              </a:tblGrid>
              <a:tr h="489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순위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전제 조건 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64134"/>
                  </a:ext>
                </a:extLst>
              </a:tr>
              <a:tr h="17315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카운터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j-lt"/>
                        </a:rPr>
                        <a:t>테이블 현황 판</a:t>
                      </a:r>
                      <a:endParaRPr lang="en-US" altLang="ko-KR" sz="1600" dirty="0">
                        <a:latin typeface="+mj-lt"/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락해제</a:t>
                      </a:r>
                      <a:r>
                        <a:rPr lang="ko-KR" alt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아</a:t>
                      </a:r>
                      <a:endParaRPr lang="en-US" altLang="ko-K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성비등록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호출종료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픽업</a:t>
                      </a:r>
                      <a:r>
                        <a:rPr lang="ko-KR" altLang="en-US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아아</a:t>
                      </a:r>
                      <a:endParaRPr lang="en-US" altLang="ko-K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결제하기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j-lt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+mj-lt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273614"/>
                  </a:ext>
                </a:extLst>
              </a:tr>
              <a:tr h="466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카운터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  <a:latin typeface="+mj-lt"/>
                        </a:rPr>
                        <a:t>락</a:t>
                      </a:r>
                      <a:r>
                        <a:rPr lang="ko-KR" altLang="en-US" sz="1600" u="none" strike="noStrike" dirty="0">
                          <a:effectLst/>
                          <a:latin typeface="+mj-lt"/>
                        </a:rPr>
                        <a:t> 해제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테이블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현황판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50973"/>
                  </a:ext>
                </a:extLst>
              </a:tr>
              <a:tr h="466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카운터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  <a:latin typeface="+mj-lt"/>
                        </a:rPr>
                        <a:t>성비 등록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테이블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현황판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346908"/>
                  </a:ext>
                </a:extLst>
              </a:tr>
              <a:tr h="466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카운터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픽업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조리완료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19337"/>
                  </a:ext>
                </a:extLst>
              </a:tr>
              <a:tr h="466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카운터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호출 종료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j-lt"/>
                        </a:rPr>
                        <a:t>테이블 </a:t>
                      </a:r>
                      <a:r>
                        <a:rPr lang="ko-KR" altLang="en-US" sz="1600" dirty="0" err="1">
                          <a:latin typeface="+mj-lt"/>
                        </a:rPr>
                        <a:t>현황판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673705"/>
                  </a:ext>
                </a:extLst>
              </a:tr>
              <a:tr h="4669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카운터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결제하기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j-lt"/>
                        </a:rPr>
                        <a:t>테이블 </a:t>
                      </a:r>
                      <a:r>
                        <a:rPr lang="ko-KR" altLang="en-US" sz="1600" dirty="0" err="1">
                          <a:latin typeface="+mj-lt"/>
                        </a:rPr>
                        <a:t>현황판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 marL="5443" marR="5443" marT="5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9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53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DA7D0-8B5E-4349-834F-AC92E026CA6C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2A57A36-1C0C-4872-9C4D-0D6AC75D3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33855"/>
              </p:ext>
            </p:extLst>
          </p:nvPr>
        </p:nvGraphicFramePr>
        <p:xfrm>
          <a:off x="573314" y="1115294"/>
          <a:ext cx="11045372" cy="510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192">
                  <a:extLst>
                    <a:ext uri="{9D8B030D-6E8A-4147-A177-3AD203B41FA5}">
                      <a16:colId xmlns:a16="http://schemas.microsoft.com/office/drawing/2014/main" val="3594721727"/>
                    </a:ext>
                  </a:extLst>
                </a:gridCol>
                <a:gridCol w="2997536">
                  <a:extLst>
                    <a:ext uri="{9D8B030D-6E8A-4147-A177-3AD203B41FA5}">
                      <a16:colId xmlns:a16="http://schemas.microsoft.com/office/drawing/2014/main" val="4213229234"/>
                    </a:ext>
                  </a:extLst>
                </a:gridCol>
                <a:gridCol w="1320127">
                  <a:extLst>
                    <a:ext uri="{9D8B030D-6E8A-4147-A177-3AD203B41FA5}">
                      <a16:colId xmlns:a16="http://schemas.microsoft.com/office/drawing/2014/main" val="288179492"/>
                    </a:ext>
                  </a:extLst>
                </a:gridCol>
                <a:gridCol w="5415517">
                  <a:extLst>
                    <a:ext uri="{9D8B030D-6E8A-4147-A177-3AD203B41FA5}">
                      <a16:colId xmlns:a16="http://schemas.microsoft.com/office/drawing/2014/main" val="1188724338"/>
                    </a:ext>
                  </a:extLst>
                </a:gridCol>
              </a:tblGrid>
              <a:tr h="42336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유형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이름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우선 순위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전제 조건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61288"/>
                  </a:ext>
                </a:extLst>
              </a:tr>
              <a:tr h="47236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로그인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71498"/>
                  </a:ext>
                </a:extLst>
              </a:tr>
              <a:tr h="108122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관리자 메인 화면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아</a:t>
                      </a:r>
                      <a:endParaRPr lang="en-US" altLang="ko-KR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ctr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매출관리 </a:t>
                      </a:r>
                      <a:r>
                        <a:rPr lang="ko-KR" altLang="en-US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아</a:t>
                      </a:r>
                      <a:endParaRPr lang="en-US" altLang="ko-KR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ctr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설정</a:t>
                      </a: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indent="-285750" algn="ctr" defTabSz="914400" rtl="0" eaLnBrk="1" fontAlgn="ctr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메뉴 </a:t>
                      </a:r>
                      <a:r>
                        <a:rPr lang="ko-KR" altLang="en-US" sz="16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</a:t>
                      </a:r>
                      <a:r>
                        <a:rPr lang="ko-KR" altLang="en-US" sz="16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아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로그인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96346"/>
                  </a:ext>
                </a:extLst>
              </a:tr>
              <a:tr h="5436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 설정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관리자 로그인을 위한 </a:t>
                      </a:r>
                      <a:b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</a:b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비밀 번호 설정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10856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관리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메인 화면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20741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추가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관리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614540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수정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추가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104576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삭제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 추가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77322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매출 관리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메인 화면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675927"/>
                  </a:ext>
                </a:extLst>
              </a:tr>
              <a:tr h="42998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기간별 매출내역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매출 관리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5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501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E295405A-95AE-4598-AF53-930EFE2933A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8A339D3D-CAFB-4B27-9675-8572FF3BE332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FB4ED6-6DB8-4B49-815D-78E30716748E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F0F3B0BD-162B-4FBC-B3CF-362284F04AC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C601B3-66A0-4CBB-B0F7-6F17D0F8488B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4BF9E3-718A-40E8-814F-841753E4B7E4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툴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825EA85E-403D-482A-AE01-E5273A42A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70" y="1106256"/>
            <a:ext cx="2559199" cy="145361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72513D6-9AC9-4670-8DD0-2F81665BF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06" y="4826025"/>
            <a:ext cx="2481025" cy="174935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D72334A2-89CC-443A-8DD6-00C4AE0FD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20" y="3320166"/>
            <a:ext cx="2425333" cy="71373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BC16A7CC-815B-4BFB-9EF4-8A7F8BF31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5" y="991506"/>
            <a:ext cx="2218086" cy="181865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79B9428F-A3BC-455E-B50F-FBAA8DA46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98" y="991506"/>
            <a:ext cx="2184082" cy="16499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3F49F19-CCC8-4CAB-B5E7-7EB897C1A93C}"/>
              </a:ext>
            </a:extLst>
          </p:cNvPr>
          <p:cNvCxnSpPr/>
          <p:nvPr/>
        </p:nvCxnSpPr>
        <p:spPr>
          <a:xfrm>
            <a:off x="632297" y="2892201"/>
            <a:ext cx="1127616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7FB614-A73D-400D-90B3-93734498DEB8}"/>
              </a:ext>
            </a:extLst>
          </p:cNvPr>
          <p:cNvCxnSpPr/>
          <p:nvPr/>
        </p:nvCxnSpPr>
        <p:spPr>
          <a:xfrm>
            <a:off x="632297" y="4852121"/>
            <a:ext cx="1127616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7024A98-C317-472D-89D5-6ED6F8C80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62" y="3073348"/>
            <a:ext cx="2306663" cy="13247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1889C0-7E64-4F5B-A75C-30B210BB4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68" y="5000820"/>
            <a:ext cx="1822924" cy="121528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F477630-FFA4-47E6-8B7F-4E3B3A509478}"/>
              </a:ext>
            </a:extLst>
          </p:cNvPr>
          <p:cNvSpPr txBox="1"/>
          <p:nvPr/>
        </p:nvSpPr>
        <p:spPr>
          <a:xfrm>
            <a:off x="7205519" y="2444465"/>
            <a:ext cx="28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powerpoint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2016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0F2DB9-653A-4522-8EC5-76DDB63A1ED9}"/>
              </a:ext>
            </a:extLst>
          </p:cNvPr>
          <p:cNvSpPr txBox="1"/>
          <p:nvPr/>
        </p:nvSpPr>
        <p:spPr>
          <a:xfrm>
            <a:off x="8949305" y="6150995"/>
            <a:ext cx="679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1.9.3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5F8139-A61F-43B6-A48D-CD7FA5B9C5B1}"/>
              </a:ext>
            </a:extLst>
          </p:cNvPr>
          <p:cNvSpPr txBox="1"/>
          <p:nvPr/>
        </p:nvSpPr>
        <p:spPr>
          <a:xfrm>
            <a:off x="2244520" y="4364869"/>
            <a:ext cx="28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 IDE </a:t>
            </a:r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jee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2020-03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F6EAE0-C681-47AA-822B-BDD86A3D4F7E}"/>
              </a:ext>
            </a:extLst>
          </p:cNvPr>
          <p:cNvSpPr txBox="1"/>
          <p:nvPr/>
        </p:nvSpPr>
        <p:spPr>
          <a:xfrm>
            <a:off x="6683660" y="4395170"/>
            <a:ext cx="4695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Oracle </a:t>
            </a:r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Developer 19.4.0.354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90F011-8189-4143-B695-0F4B9F14686A}"/>
              </a:ext>
            </a:extLst>
          </p:cNvPr>
          <p:cNvSpPr txBox="1"/>
          <p:nvPr/>
        </p:nvSpPr>
        <p:spPr>
          <a:xfrm>
            <a:off x="2031626" y="2464237"/>
            <a:ext cx="28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10 pro, home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3046F3-E22A-4598-940B-392FF1ABA224}"/>
              </a:ext>
            </a:extLst>
          </p:cNvPr>
          <p:cNvSpPr txBox="1"/>
          <p:nvPr/>
        </p:nvSpPr>
        <p:spPr>
          <a:xfrm>
            <a:off x="2979222" y="6208206"/>
            <a:ext cx="28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jdk-8u251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B7DCD7-4E35-40D6-B475-BC07DD804F91}"/>
              </a:ext>
            </a:extLst>
          </p:cNvPr>
          <p:cNvSpPr txBox="1"/>
          <p:nvPr/>
        </p:nvSpPr>
        <p:spPr>
          <a:xfrm>
            <a:off x="9816898" y="2449360"/>
            <a:ext cx="28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starUML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3.2.2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9048F4-F2AB-4A71-8FFF-919C546526D7}"/>
              </a:ext>
            </a:extLst>
          </p:cNvPr>
          <p:cNvSpPr txBox="1"/>
          <p:nvPr/>
        </p:nvSpPr>
        <p:spPr>
          <a:xfrm>
            <a:off x="700656" y="1653030"/>
            <a:ext cx="99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endParaRPr lang="ko-KR" altLang="en-US" sz="36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8DD7E5-A5C8-43E2-AC0E-EC5C24BE3ADA}"/>
              </a:ext>
            </a:extLst>
          </p:cNvPr>
          <p:cNvSpPr txBox="1"/>
          <p:nvPr/>
        </p:nvSpPr>
        <p:spPr>
          <a:xfrm>
            <a:off x="5483995" y="1578134"/>
            <a:ext cx="997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OA</a:t>
            </a:r>
            <a:endParaRPr lang="ko-KR" altLang="en-US" sz="36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B25C82-CE1F-4197-A029-A2169BB972B1}"/>
              </a:ext>
            </a:extLst>
          </p:cNvPr>
          <p:cNvSpPr txBox="1"/>
          <p:nvPr/>
        </p:nvSpPr>
        <p:spPr>
          <a:xfrm>
            <a:off x="556852" y="3485042"/>
            <a:ext cx="1374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IDA</a:t>
            </a:r>
            <a:endParaRPr lang="ko-KR" altLang="en-US" sz="36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2B48F3-C411-4FD7-8E86-853C8472A540}"/>
              </a:ext>
            </a:extLst>
          </p:cNvPr>
          <p:cNvSpPr txBox="1"/>
          <p:nvPr/>
        </p:nvSpPr>
        <p:spPr>
          <a:xfrm>
            <a:off x="632297" y="5147553"/>
            <a:ext cx="13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개발언어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9498CA-BD32-4438-8895-B5D3D6658694}"/>
              </a:ext>
            </a:extLst>
          </p:cNvPr>
          <p:cNvSpPr txBox="1"/>
          <p:nvPr/>
        </p:nvSpPr>
        <p:spPr>
          <a:xfrm>
            <a:off x="5408693" y="5432697"/>
            <a:ext cx="1374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</a:t>
            </a:r>
            <a:endParaRPr lang="ko-KR" altLang="en-US" sz="3600" b="1" spc="3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98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순서도: 대체 처리 64">
            <a:extLst>
              <a:ext uri="{FF2B5EF4-FFF2-40B4-BE49-F238E27FC236}">
                <a16:creationId xmlns:a16="http://schemas.microsoft.com/office/drawing/2014/main" id="{26AFAD39-14FD-4CE3-BFE2-2695E9F241AE}"/>
              </a:ext>
            </a:extLst>
          </p:cNvPr>
          <p:cNvSpPr/>
          <p:nvPr/>
        </p:nvSpPr>
        <p:spPr>
          <a:xfrm>
            <a:off x="1876239" y="4517203"/>
            <a:ext cx="9139396" cy="802968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 descr="셔츠, 그리기, 옅은이(가) 표시된 사진&#10;&#10;자동 생성된 설명">
            <a:extLst>
              <a:ext uri="{FF2B5EF4-FFF2-40B4-BE49-F238E27FC236}">
                <a16:creationId xmlns:a16="http://schemas.microsoft.com/office/drawing/2014/main" id="{80844C09-FD5E-473E-A993-2EF1D728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41"/>
          <a:stretch/>
        </p:blipFill>
        <p:spPr>
          <a:xfrm>
            <a:off x="398234" y="3288434"/>
            <a:ext cx="900000" cy="900000"/>
          </a:xfrm>
          <a:prstGeom prst="rect">
            <a:avLst/>
          </a:prstGeom>
        </p:spPr>
      </p:pic>
      <p:pic>
        <p:nvPicPr>
          <p:cNvPr id="13" name="그림 12" descr="셔츠, 그리기, 옅은이(가) 표시된 사진&#10;&#10;자동 생성된 설명">
            <a:extLst>
              <a:ext uri="{FF2B5EF4-FFF2-40B4-BE49-F238E27FC236}">
                <a16:creationId xmlns:a16="http://schemas.microsoft.com/office/drawing/2014/main" id="{5F233E5C-9A72-457B-8F62-B36D65875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5"/>
          <a:stretch/>
        </p:blipFill>
        <p:spPr>
          <a:xfrm>
            <a:off x="398234" y="1053752"/>
            <a:ext cx="900000" cy="900000"/>
          </a:xfrm>
          <a:prstGeom prst="rect">
            <a:avLst/>
          </a:prstGeom>
        </p:spPr>
      </p:pic>
      <p:pic>
        <p:nvPicPr>
          <p:cNvPr id="16" name="그림 15" descr="셔츠, 그리기, 옅은이(가) 표시된 사진&#10;&#10;자동 생성된 설명">
            <a:extLst>
              <a:ext uri="{FF2B5EF4-FFF2-40B4-BE49-F238E27FC236}">
                <a16:creationId xmlns:a16="http://schemas.microsoft.com/office/drawing/2014/main" id="{20B7E66D-A33C-4547-87DC-D4586C7D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41"/>
          <a:stretch/>
        </p:blipFill>
        <p:spPr>
          <a:xfrm>
            <a:off x="398234" y="2176016"/>
            <a:ext cx="900000" cy="900000"/>
          </a:xfrm>
          <a:prstGeom prst="rect">
            <a:avLst/>
          </a:prstGeom>
        </p:spPr>
      </p:pic>
      <p:pic>
        <p:nvPicPr>
          <p:cNvPr id="18" name="그림 17" descr="셔츠, 그리기, 옅은이(가) 표시된 사진&#10;&#10;자동 생성된 설명">
            <a:extLst>
              <a:ext uri="{FF2B5EF4-FFF2-40B4-BE49-F238E27FC236}">
                <a16:creationId xmlns:a16="http://schemas.microsoft.com/office/drawing/2014/main" id="{54F53D47-B195-4633-9AE0-DD46D57FE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41"/>
          <a:stretch/>
        </p:blipFill>
        <p:spPr>
          <a:xfrm>
            <a:off x="398234" y="4410699"/>
            <a:ext cx="900000" cy="900000"/>
          </a:xfrm>
          <a:prstGeom prst="rect">
            <a:avLst/>
          </a:prstGeom>
        </p:spPr>
      </p:pic>
      <p:pic>
        <p:nvPicPr>
          <p:cNvPr id="12" name="그림 11" descr="거울이(가) 표시된 사진&#10;&#10;자동 생성된 설명">
            <a:extLst>
              <a:ext uri="{FF2B5EF4-FFF2-40B4-BE49-F238E27FC236}">
                <a16:creationId xmlns:a16="http://schemas.microsoft.com/office/drawing/2014/main" id="{60661D95-F5A1-49FB-A899-7423D1F2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89412" l="2479" r="88430">
                        <a14:foregroundMark x1="7438" y1="15294" x2="7438" y2="15294"/>
                        <a14:foregroundMark x1="27273" y1="51765" x2="65289" y2="38824"/>
                        <a14:backgroundMark x1="7438" y1="15294" x2="7438" y2="4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8" y="1296221"/>
            <a:ext cx="393983" cy="276765"/>
          </a:xfrm>
          <a:prstGeom prst="rect">
            <a:avLst/>
          </a:prstGeom>
        </p:spPr>
      </p:pic>
      <p:pic>
        <p:nvPicPr>
          <p:cNvPr id="19" name="그림 18" descr="거울이(가) 표시된 사진&#10;&#10;자동 생성된 설명">
            <a:extLst>
              <a:ext uri="{FF2B5EF4-FFF2-40B4-BE49-F238E27FC236}">
                <a16:creationId xmlns:a16="http://schemas.microsoft.com/office/drawing/2014/main" id="{A1E97A1D-7310-4611-9C2C-DF63BB51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89412" l="2479" r="88430">
                        <a14:foregroundMark x1="7438" y1="15294" x2="7438" y2="15294"/>
                        <a14:foregroundMark x1="27273" y1="51765" x2="65289" y2="38824"/>
                        <a14:backgroundMark x1="7438" y1="15294" x2="7438" y2="4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6" y="2379787"/>
            <a:ext cx="393983" cy="276765"/>
          </a:xfrm>
          <a:prstGeom prst="rect">
            <a:avLst/>
          </a:prstGeom>
        </p:spPr>
      </p:pic>
      <p:pic>
        <p:nvPicPr>
          <p:cNvPr id="23" name="그림 22" descr="거울이(가) 표시된 사진&#10;&#10;자동 생성된 설명">
            <a:extLst>
              <a:ext uri="{FF2B5EF4-FFF2-40B4-BE49-F238E27FC236}">
                <a16:creationId xmlns:a16="http://schemas.microsoft.com/office/drawing/2014/main" id="{FD2F74A7-74ED-4571-88D7-99351032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89412" l="2479" r="88430">
                        <a14:foregroundMark x1="7438" y1="15294" x2="7438" y2="15294"/>
                        <a14:foregroundMark x1="27273" y1="51765" x2="65289" y2="38824"/>
                        <a14:backgroundMark x1="7438" y1="15294" x2="7438" y2="4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3" y="3499463"/>
            <a:ext cx="393983" cy="276765"/>
          </a:xfrm>
          <a:prstGeom prst="rect">
            <a:avLst/>
          </a:prstGeom>
        </p:spPr>
      </p:pic>
      <p:pic>
        <p:nvPicPr>
          <p:cNvPr id="29" name="그림 28" descr="거울이(가) 표시된 사진&#10;&#10;자동 생성된 설명">
            <a:extLst>
              <a:ext uri="{FF2B5EF4-FFF2-40B4-BE49-F238E27FC236}">
                <a16:creationId xmlns:a16="http://schemas.microsoft.com/office/drawing/2014/main" id="{29AA6E40-DE72-44E5-BF86-E65D9820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89412" l="2479" r="88430">
                        <a14:foregroundMark x1="7438" y1="15294" x2="7438" y2="15294"/>
                        <a14:foregroundMark x1="27273" y1="51765" x2="65289" y2="38824"/>
                        <a14:backgroundMark x1="7438" y1="15294" x2="7438" y2="4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3" y="4645619"/>
            <a:ext cx="393983" cy="276765"/>
          </a:xfrm>
          <a:prstGeom prst="rect">
            <a:avLst/>
          </a:prstGeom>
        </p:spPr>
      </p:pic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E350A379-AF1C-4819-ABF9-86695F11FB4B}"/>
              </a:ext>
            </a:extLst>
          </p:cNvPr>
          <p:cNvSpPr/>
          <p:nvPr/>
        </p:nvSpPr>
        <p:spPr>
          <a:xfrm>
            <a:off x="344982" y="1812662"/>
            <a:ext cx="992874" cy="3303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김연지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5573618E-33F5-424F-A0D4-AB31394A5B73}"/>
              </a:ext>
            </a:extLst>
          </p:cNvPr>
          <p:cNvSpPr/>
          <p:nvPr/>
        </p:nvSpPr>
        <p:spPr>
          <a:xfrm>
            <a:off x="344982" y="5114313"/>
            <a:ext cx="992874" cy="3303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안정민</a:t>
            </a:r>
          </a:p>
        </p:txBody>
      </p:sp>
      <p:sp>
        <p:nvSpPr>
          <p:cNvPr id="34" name="순서도: 대체 처리 33">
            <a:extLst>
              <a:ext uri="{FF2B5EF4-FFF2-40B4-BE49-F238E27FC236}">
                <a16:creationId xmlns:a16="http://schemas.microsoft.com/office/drawing/2014/main" id="{3562ADDD-73C8-436A-A808-C46AF3C6B173}"/>
              </a:ext>
            </a:extLst>
          </p:cNvPr>
          <p:cNvSpPr/>
          <p:nvPr/>
        </p:nvSpPr>
        <p:spPr>
          <a:xfrm>
            <a:off x="344982" y="4005872"/>
            <a:ext cx="992874" cy="3303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김연섭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6D2F9149-C646-4149-9AF1-5660FBDDB369}"/>
              </a:ext>
            </a:extLst>
          </p:cNvPr>
          <p:cNvSpPr/>
          <p:nvPr/>
        </p:nvSpPr>
        <p:spPr>
          <a:xfrm>
            <a:off x="344982" y="2921102"/>
            <a:ext cx="992874" cy="3303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홍성혁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99227C0B-2FAC-4F51-BCAF-D0E84486E60B}"/>
              </a:ext>
            </a:extLst>
          </p:cNvPr>
          <p:cNvSpPr/>
          <p:nvPr/>
        </p:nvSpPr>
        <p:spPr>
          <a:xfrm>
            <a:off x="1876239" y="1194112"/>
            <a:ext cx="9139396" cy="802968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0A0C2F8E-4FB0-43F6-8EF0-9C9CA5209DA0}"/>
              </a:ext>
            </a:extLst>
          </p:cNvPr>
          <p:cNvSpPr/>
          <p:nvPr/>
        </p:nvSpPr>
        <p:spPr>
          <a:xfrm>
            <a:off x="1876239" y="2307912"/>
            <a:ext cx="9139396" cy="802968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47A9E68E-2FBE-4C67-A6A0-262CF68F2D23}"/>
              </a:ext>
            </a:extLst>
          </p:cNvPr>
          <p:cNvSpPr/>
          <p:nvPr/>
        </p:nvSpPr>
        <p:spPr>
          <a:xfrm>
            <a:off x="1876239" y="3403402"/>
            <a:ext cx="9139396" cy="802968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500227-A79E-4F21-9469-F61A4A1527EE}"/>
              </a:ext>
            </a:extLst>
          </p:cNvPr>
          <p:cNvSpPr txBox="1"/>
          <p:nvPr/>
        </p:nvSpPr>
        <p:spPr>
          <a:xfrm>
            <a:off x="6320841" y="3836644"/>
            <a:ext cx="116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BE5882-E14B-4CD8-9ED3-F9230F9E3748}"/>
              </a:ext>
            </a:extLst>
          </p:cNvPr>
          <p:cNvSpPr txBox="1"/>
          <p:nvPr/>
        </p:nvSpPr>
        <p:spPr>
          <a:xfrm>
            <a:off x="1993725" y="4657252"/>
            <a:ext cx="1764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매출조회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D17179-A75D-42D5-AC54-64FAAFB6BAAF}"/>
              </a:ext>
            </a:extLst>
          </p:cNvPr>
          <p:cNvSpPr txBox="1"/>
          <p:nvPr/>
        </p:nvSpPr>
        <p:spPr>
          <a:xfrm>
            <a:off x="4307993" y="3509688"/>
            <a:ext cx="1833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–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D94AD4-87F9-4F8E-BC9F-8926EAB7117A}"/>
              </a:ext>
            </a:extLst>
          </p:cNvPr>
          <p:cNvSpPr/>
          <p:nvPr/>
        </p:nvSpPr>
        <p:spPr>
          <a:xfrm>
            <a:off x="2051498" y="1595596"/>
            <a:ext cx="1917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오더기 뷰 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9AA11D8-3B3E-46BE-A982-058E0A0D5236}"/>
              </a:ext>
            </a:extLst>
          </p:cNvPr>
          <p:cNvSpPr/>
          <p:nvPr/>
        </p:nvSpPr>
        <p:spPr>
          <a:xfrm>
            <a:off x="1980873" y="3514748"/>
            <a:ext cx="2449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 대기 열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조리 중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조리대기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조리완료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1EDD65-A143-42BC-B133-28078C21DD1B}"/>
              </a:ext>
            </a:extLst>
          </p:cNvPr>
          <p:cNvSpPr txBox="1"/>
          <p:nvPr/>
        </p:nvSpPr>
        <p:spPr>
          <a:xfrm>
            <a:off x="2051497" y="1281596"/>
            <a:ext cx="2379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락 온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성비 등록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9EF87-8794-47DA-A352-D559D4631019}"/>
              </a:ext>
            </a:extLst>
          </p:cNvPr>
          <p:cNvSpPr txBox="1"/>
          <p:nvPr/>
        </p:nvSpPr>
        <p:spPr>
          <a:xfrm>
            <a:off x="6319667" y="3505554"/>
            <a:ext cx="127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FA8C1A-2C61-494B-A54A-B66E51034270}"/>
              </a:ext>
            </a:extLst>
          </p:cNvPr>
          <p:cNvSpPr txBox="1"/>
          <p:nvPr/>
        </p:nvSpPr>
        <p:spPr>
          <a:xfrm>
            <a:off x="4272669" y="4641279"/>
            <a:ext cx="2363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 테이블 오더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현황 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BFA7CF-FE98-4737-80A9-F417486BA67F}"/>
              </a:ext>
            </a:extLst>
          </p:cNvPr>
          <p:cNvSpPr txBox="1"/>
          <p:nvPr/>
        </p:nvSpPr>
        <p:spPr>
          <a:xfrm>
            <a:off x="6319667" y="4641279"/>
            <a:ext cx="240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C2FCE8-9244-46A2-B737-FC0AFF921513}"/>
              </a:ext>
            </a:extLst>
          </p:cNvPr>
          <p:cNvSpPr txBox="1"/>
          <p:nvPr/>
        </p:nvSpPr>
        <p:spPr>
          <a:xfrm>
            <a:off x="2051498" y="2395814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5B4D8E-1BBD-40D5-84F6-8F7DF08B804D}"/>
              </a:ext>
            </a:extLst>
          </p:cNvPr>
          <p:cNvSpPr txBox="1"/>
          <p:nvPr/>
        </p:nvSpPr>
        <p:spPr>
          <a:xfrm>
            <a:off x="8113279" y="3505555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테이블오더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계산서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B99D3FA-4894-4C84-953A-4803D05A582E}"/>
              </a:ext>
            </a:extLst>
          </p:cNvPr>
          <p:cNvSpPr txBox="1"/>
          <p:nvPr/>
        </p:nvSpPr>
        <p:spPr>
          <a:xfrm>
            <a:off x="2051498" y="2730820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테이블 제어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78DC4A-3C4B-4289-87D8-EECF8A05E61D}"/>
              </a:ext>
            </a:extLst>
          </p:cNvPr>
          <p:cNvSpPr txBox="1"/>
          <p:nvPr/>
        </p:nvSpPr>
        <p:spPr>
          <a:xfrm>
            <a:off x="4361627" y="2414441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음주 컨셉 제어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1EC17E-7E8A-47EB-B406-DF63A25198D0}"/>
              </a:ext>
            </a:extLst>
          </p:cNvPr>
          <p:cNvSpPr txBox="1"/>
          <p:nvPr/>
        </p:nvSpPr>
        <p:spPr>
          <a:xfrm>
            <a:off x="8099963" y="1290942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 설정 및 음주 컨셉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AC61C4D-4C1E-4F7F-BA5A-2DA6F79CBC05}"/>
              </a:ext>
            </a:extLst>
          </p:cNvPr>
          <p:cNvSpPr txBox="1"/>
          <p:nvPr/>
        </p:nvSpPr>
        <p:spPr>
          <a:xfrm>
            <a:off x="8113279" y="2395814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디폴트 클라이언트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30B27E-F1C1-4790-956F-209528ABFAE8}"/>
              </a:ext>
            </a:extLst>
          </p:cNvPr>
          <p:cNvSpPr txBox="1"/>
          <p:nvPr/>
        </p:nvSpPr>
        <p:spPr>
          <a:xfrm>
            <a:off x="4361627" y="2722677"/>
            <a:ext cx="28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전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절차 제어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F568D5-3FC4-4369-BF1C-30C18BD078E7}"/>
              </a:ext>
            </a:extLst>
          </p:cNvPr>
          <p:cNvSpPr txBox="1"/>
          <p:nvPr/>
        </p:nvSpPr>
        <p:spPr>
          <a:xfrm>
            <a:off x="4430582" y="1612790"/>
            <a:ext cx="327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24C81DC-7F28-4910-92FB-D4CB73117F15}"/>
              </a:ext>
            </a:extLst>
          </p:cNvPr>
          <p:cNvSpPr txBox="1"/>
          <p:nvPr/>
        </p:nvSpPr>
        <p:spPr>
          <a:xfrm>
            <a:off x="4581139" y="1284353"/>
            <a:ext cx="240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재설정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비밀번호 재설정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375DAD-7E1F-46E4-9362-CDEA165C7138}"/>
              </a:ext>
            </a:extLst>
          </p:cNvPr>
          <p:cNvSpPr/>
          <p:nvPr/>
        </p:nvSpPr>
        <p:spPr>
          <a:xfrm>
            <a:off x="8113279" y="4657252"/>
            <a:ext cx="1700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직원호출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AE3E2-DC22-4B8D-9E43-C5B78A639E2E}"/>
              </a:ext>
            </a:extLst>
          </p:cNvPr>
          <p:cNvSpPr txBox="1"/>
          <p:nvPr/>
        </p:nvSpPr>
        <p:spPr>
          <a:xfrm>
            <a:off x="8114944" y="3821066"/>
            <a:ext cx="1160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픽업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2" name="그림 51" descr="셔츠, 그리기, 옅은이(가) 표시된 사진&#10;&#10;자동 생성된 설명">
            <a:extLst>
              <a:ext uri="{FF2B5EF4-FFF2-40B4-BE49-F238E27FC236}">
                <a16:creationId xmlns:a16="http://schemas.microsoft.com/office/drawing/2014/main" id="{7FD1D295-A8C5-4CBB-B49F-56B40F25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41"/>
          <a:stretch/>
        </p:blipFill>
        <p:spPr>
          <a:xfrm>
            <a:off x="398234" y="5489304"/>
            <a:ext cx="900000" cy="900000"/>
          </a:xfrm>
          <a:prstGeom prst="rect">
            <a:avLst/>
          </a:prstGeom>
        </p:spPr>
      </p:pic>
      <p:pic>
        <p:nvPicPr>
          <p:cNvPr id="55" name="그림 54" descr="거울이(가) 표시된 사진&#10;&#10;자동 생성된 설명">
            <a:extLst>
              <a:ext uri="{FF2B5EF4-FFF2-40B4-BE49-F238E27FC236}">
                <a16:creationId xmlns:a16="http://schemas.microsoft.com/office/drawing/2014/main" id="{671E2948-5FFB-4284-9277-FAFD737F1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89412" l="2479" r="88430">
                        <a14:foregroundMark x1="7438" y1="15294" x2="7438" y2="15294"/>
                        <a14:foregroundMark x1="27273" y1="51765" x2="65289" y2="38824"/>
                        <a14:backgroundMark x1="7438" y1="15294" x2="7438" y2="4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6" y="5693075"/>
            <a:ext cx="393983" cy="276765"/>
          </a:xfrm>
          <a:prstGeom prst="rect">
            <a:avLst/>
          </a:prstGeom>
        </p:spPr>
      </p:pic>
      <p:sp>
        <p:nvSpPr>
          <p:cNvPr id="62" name="순서도: 대체 처리 61">
            <a:extLst>
              <a:ext uri="{FF2B5EF4-FFF2-40B4-BE49-F238E27FC236}">
                <a16:creationId xmlns:a16="http://schemas.microsoft.com/office/drawing/2014/main" id="{7FB1200D-468C-4D5C-9F50-D73BA737B8C3}"/>
              </a:ext>
            </a:extLst>
          </p:cNvPr>
          <p:cNvSpPr/>
          <p:nvPr/>
        </p:nvSpPr>
        <p:spPr>
          <a:xfrm>
            <a:off x="344982" y="6220566"/>
            <a:ext cx="992874" cy="3303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김휘진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순서도: 대체 처리 63">
            <a:extLst>
              <a:ext uri="{FF2B5EF4-FFF2-40B4-BE49-F238E27FC236}">
                <a16:creationId xmlns:a16="http://schemas.microsoft.com/office/drawing/2014/main" id="{06D52B2D-B31D-410D-AF55-2F86F77143E4}"/>
              </a:ext>
            </a:extLst>
          </p:cNvPr>
          <p:cNvSpPr/>
          <p:nvPr/>
        </p:nvSpPr>
        <p:spPr>
          <a:xfrm>
            <a:off x="1876239" y="5612736"/>
            <a:ext cx="9139396" cy="802968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9434E5-38B9-4B2D-A149-FA938E42589D}"/>
              </a:ext>
            </a:extLst>
          </p:cNvPr>
          <p:cNvSpPr txBox="1"/>
          <p:nvPr/>
        </p:nvSpPr>
        <p:spPr>
          <a:xfrm>
            <a:off x="2019599" y="5803322"/>
            <a:ext cx="2372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플레이 뷰 및 제어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E295405A-95AE-4598-AF53-930EFE2933A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8A339D3D-CAFB-4B27-9675-8572FF3BE332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FB4ED6-6DB8-4B49-815D-78E30716748E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F0F3B0BD-162B-4FBC-B3CF-362284F04AC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C601B3-66A0-4CBB-B0F7-6F17D0F8488B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4BF9E3-718A-40E8-814F-841753E4B7E4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328868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E295405A-95AE-4598-AF53-930EFE2933A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8A339D3D-CAFB-4B27-9675-8572FF3BE332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FB4ED6-6DB8-4B49-815D-78E30716748E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F0F3B0BD-162B-4FBC-B3CF-362284F04AC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C601B3-66A0-4CBB-B0F7-6F17D0F8488B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4BF9E3-718A-40E8-814F-841753E4B7E4}"/>
              </a:ext>
            </a:extLst>
          </p:cNvPr>
          <p:cNvSpPr txBox="1"/>
          <p:nvPr/>
        </p:nvSpPr>
        <p:spPr>
          <a:xfrm>
            <a:off x="2934912" y="432182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 스케줄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888272D-BE42-4695-92D9-A66F29BB7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159570"/>
              </p:ext>
            </p:extLst>
          </p:nvPr>
        </p:nvGraphicFramePr>
        <p:xfrm>
          <a:off x="267364" y="1349190"/>
          <a:ext cx="11657272" cy="479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08">
                  <a:extLst>
                    <a:ext uri="{9D8B030D-6E8A-4147-A177-3AD203B41FA5}">
                      <a16:colId xmlns:a16="http://schemas.microsoft.com/office/drawing/2014/main" val="1057347653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294624896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104801603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086763567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3621563053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187950197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51742108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431760669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681683177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786546910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828767109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3464865416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941993212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3587106121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393081593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237409010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352577164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922633055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670667138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1295542736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2417894939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660366428"/>
                    </a:ext>
                  </a:extLst>
                </a:gridCol>
                <a:gridCol w="444212">
                  <a:extLst>
                    <a:ext uri="{9D8B030D-6E8A-4147-A177-3AD203B41FA5}">
                      <a16:colId xmlns:a16="http://schemas.microsoft.com/office/drawing/2014/main" val="91201482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개발 기간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7/9~7/31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61805"/>
                  </a:ext>
                </a:extLst>
              </a:tr>
              <a:tr h="49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PPT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040333"/>
                  </a:ext>
                </a:extLst>
              </a:tr>
              <a:tr h="499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서버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846986"/>
                  </a:ext>
                </a:extLst>
              </a:tr>
              <a:tr h="613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관리자 로그인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66977"/>
                  </a:ext>
                </a:extLst>
              </a:tr>
              <a:tr h="613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음식 메뉴 관리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336917"/>
                  </a:ext>
                </a:extLst>
              </a:tr>
              <a:tr h="613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카운터 테이블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728255"/>
                  </a:ext>
                </a:extLst>
              </a:tr>
              <a:tr h="499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손님 테이블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72763"/>
                  </a:ext>
                </a:extLst>
              </a:tr>
              <a:tr h="87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음주 컨셉</a:t>
                      </a:r>
                      <a:r>
                        <a:rPr lang="en-US" altLang="ko-KR" b="1" dirty="0"/>
                        <a:t>/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닉네임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175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E301738-15EC-406B-B2B5-84E0EEFD6FCC}"/>
              </a:ext>
            </a:extLst>
          </p:cNvPr>
          <p:cNvSpPr txBox="1"/>
          <p:nvPr/>
        </p:nvSpPr>
        <p:spPr>
          <a:xfrm>
            <a:off x="2934912" y="1981583"/>
            <a:ext cx="82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B8933-6B86-4BE0-A72A-04EA1C2D0ED0}"/>
              </a:ext>
            </a:extLst>
          </p:cNvPr>
          <p:cNvSpPr txBox="1"/>
          <p:nvPr/>
        </p:nvSpPr>
        <p:spPr>
          <a:xfrm>
            <a:off x="7769379" y="1981583"/>
            <a:ext cx="82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E4F95-52E8-4CEC-A410-10AC0EEEFC74}"/>
              </a:ext>
            </a:extLst>
          </p:cNvPr>
          <p:cNvSpPr txBox="1"/>
          <p:nvPr/>
        </p:nvSpPr>
        <p:spPr>
          <a:xfrm>
            <a:off x="10508864" y="2658620"/>
            <a:ext cx="1415772" cy="40768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8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</a:t>
            </a:r>
          </a:p>
        </p:txBody>
      </p:sp>
    </p:spTree>
    <p:extLst>
      <p:ext uri="{BB962C8B-B14F-4D97-AF65-F5344CB8AC3E}">
        <p14:creationId xmlns:p14="http://schemas.microsoft.com/office/powerpoint/2010/main" val="2103217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순서도: 대체 처리 69">
            <a:extLst>
              <a:ext uri="{FF2B5EF4-FFF2-40B4-BE49-F238E27FC236}">
                <a16:creationId xmlns:a16="http://schemas.microsoft.com/office/drawing/2014/main" id="{E295405A-95AE-4598-AF53-930EFE2933A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8A339D3D-CAFB-4B27-9675-8572FF3BE332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FFB4ED6-6DB8-4B49-815D-78E30716748E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직각 삼각형 77">
            <a:extLst>
              <a:ext uri="{FF2B5EF4-FFF2-40B4-BE49-F238E27FC236}">
                <a16:creationId xmlns:a16="http://schemas.microsoft.com/office/drawing/2014/main" id="{F0F3B0BD-162B-4FBC-B3CF-362284F04AC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C601B3-66A0-4CBB-B0F7-6F17D0F8488B}"/>
              </a:ext>
            </a:extLst>
          </p:cNvPr>
          <p:cNvSpPr txBox="1"/>
          <p:nvPr/>
        </p:nvSpPr>
        <p:spPr>
          <a:xfrm>
            <a:off x="416205" y="454786"/>
            <a:ext cx="220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4BF9E3-718A-40E8-814F-841753E4B7E4}"/>
              </a:ext>
            </a:extLst>
          </p:cNvPr>
          <p:cNvSpPr txBox="1"/>
          <p:nvPr/>
        </p:nvSpPr>
        <p:spPr>
          <a:xfrm>
            <a:off x="2934912" y="432182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 스케줄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888272D-BE42-4695-92D9-A66F29BB7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34106"/>
              </p:ext>
            </p:extLst>
          </p:nvPr>
        </p:nvGraphicFramePr>
        <p:xfrm>
          <a:off x="416205" y="1355127"/>
          <a:ext cx="11538735" cy="45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445">
                  <a:extLst>
                    <a:ext uri="{9D8B030D-6E8A-4147-A177-3AD203B41FA5}">
                      <a16:colId xmlns:a16="http://schemas.microsoft.com/office/drawing/2014/main" val="1057347653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294624896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104801603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086763567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3621563053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187950197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51742108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431760669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681683177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786546910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828767109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3464865416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941993212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3587106121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393081593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237409010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352577164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922633055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670667138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1295542736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2417894939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660366428"/>
                    </a:ext>
                  </a:extLst>
                </a:gridCol>
                <a:gridCol w="439695">
                  <a:extLst>
                    <a:ext uri="{9D8B030D-6E8A-4147-A177-3AD203B41FA5}">
                      <a16:colId xmlns:a16="http://schemas.microsoft.com/office/drawing/2014/main" val="912014826"/>
                    </a:ext>
                  </a:extLst>
                </a:gridCol>
              </a:tblGrid>
              <a:tr h="626533"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개발 기간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7/9~7/31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+mj-lt"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561805"/>
                  </a:ext>
                </a:extLst>
              </a:tr>
              <a:tr h="65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고객 </a:t>
                      </a:r>
                      <a:r>
                        <a:rPr lang="ko-KR" altLang="en-US" b="1" dirty="0" err="1"/>
                        <a:t>락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성비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95785"/>
                  </a:ext>
                </a:extLst>
              </a:tr>
              <a:tr h="53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직원 호출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46056"/>
                  </a:ext>
                </a:extLst>
              </a:tr>
              <a:tr h="652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테이블 계산서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715418"/>
                  </a:ext>
                </a:extLst>
              </a:tr>
              <a:tr h="53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주방 </a:t>
                      </a:r>
                      <a:r>
                        <a:rPr lang="ko-KR" altLang="en-US" b="1" dirty="0" err="1"/>
                        <a:t>대기열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057236"/>
                  </a:ext>
                </a:extLst>
              </a:tr>
              <a:tr h="53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픽업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안주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술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986498"/>
                  </a:ext>
                </a:extLst>
              </a:tr>
              <a:tr h="53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매출관리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580841"/>
                  </a:ext>
                </a:extLst>
              </a:tr>
              <a:tr h="531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게임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87456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4434ABA-05FD-4B6F-B7DD-53F0ACD2D63E}"/>
              </a:ext>
            </a:extLst>
          </p:cNvPr>
          <p:cNvSpPr txBox="1"/>
          <p:nvPr/>
        </p:nvSpPr>
        <p:spPr>
          <a:xfrm>
            <a:off x="10539168" y="2781157"/>
            <a:ext cx="1415772" cy="407684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8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베타</a:t>
            </a:r>
          </a:p>
        </p:txBody>
      </p:sp>
    </p:spTree>
    <p:extLst>
      <p:ext uri="{BB962C8B-B14F-4D97-AF65-F5344CB8AC3E}">
        <p14:creationId xmlns:p14="http://schemas.microsoft.com/office/powerpoint/2010/main" val="913937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5795765-0771-4742-B8C6-007C58B11D3F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19B561-A56F-4099-BF7A-FD7532135089}"/>
              </a:ext>
            </a:extLst>
          </p:cNvPr>
          <p:cNvSpPr txBox="1"/>
          <p:nvPr/>
        </p:nvSpPr>
        <p:spPr>
          <a:xfrm>
            <a:off x="3144507" y="436649"/>
            <a:ext cx="45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72E1C4-E266-46E1-AD9D-267B5FE5E532}"/>
              </a:ext>
            </a:extLst>
          </p:cNvPr>
          <p:cNvGrpSpPr/>
          <p:nvPr/>
        </p:nvGrpSpPr>
        <p:grpSpPr>
          <a:xfrm>
            <a:off x="611097" y="1330266"/>
            <a:ext cx="4056545" cy="4693031"/>
            <a:chOff x="611097" y="1330266"/>
            <a:chExt cx="4056545" cy="4693031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128B29A-BD62-400D-90F1-92E959508C34}"/>
                </a:ext>
              </a:extLst>
            </p:cNvPr>
            <p:cNvGrpSpPr/>
            <p:nvPr/>
          </p:nvGrpSpPr>
          <p:grpSpPr>
            <a:xfrm>
              <a:off x="1741391" y="3199040"/>
              <a:ext cx="902801" cy="954956"/>
              <a:chOff x="3697592" y="3369625"/>
              <a:chExt cx="902801" cy="954956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D89115B-0B4A-4B7B-AEF0-12F2BD0E8D34}"/>
                  </a:ext>
                </a:extLst>
              </p:cNvPr>
              <p:cNvGrpSpPr/>
              <p:nvPr/>
            </p:nvGrpSpPr>
            <p:grpSpPr>
              <a:xfrm>
                <a:off x="3884887" y="3369625"/>
                <a:ext cx="432000" cy="480776"/>
                <a:chOff x="3878641" y="3369625"/>
                <a:chExt cx="432000" cy="480776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B7A0C1C1-27D4-41CC-AA32-B88162DE65A1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L 도형 81">
                  <a:extLst>
                    <a:ext uri="{FF2B5EF4-FFF2-40B4-BE49-F238E27FC236}">
                      <a16:creationId xmlns:a16="http://schemas.microsoft.com/office/drawing/2014/main" id="{15808D6C-799D-4979-A491-8248AB5F7667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07F8B7-7457-4123-8DBA-B25BF80A3F96}"/>
                  </a:ext>
                </a:extLst>
              </p:cNvPr>
              <p:cNvSpPr txBox="1"/>
              <p:nvPr/>
            </p:nvSpPr>
            <p:spPr>
              <a:xfrm>
                <a:off x="3697592" y="3862916"/>
                <a:ext cx="90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</a:t>
                </a:r>
                <a:endParaRPr lang="en-US" altLang="ko-KR" sz="1200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A04F56C-B265-402B-BDF1-956E0C77663C}"/>
                </a:ext>
              </a:extLst>
            </p:cNvPr>
            <p:cNvGrpSpPr/>
            <p:nvPr/>
          </p:nvGrpSpPr>
          <p:grpSpPr>
            <a:xfrm>
              <a:off x="1677994" y="4935493"/>
              <a:ext cx="872441" cy="1087804"/>
              <a:chOff x="2815348" y="3377243"/>
              <a:chExt cx="872441" cy="1087804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054B1F60-9D65-4999-9C72-8E87ADB19796}"/>
                  </a:ext>
                </a:extLst>
              </p:cNvPr>
              <p:cNvGrpSpPr/>
              <p:nvPr/>
            </p:nvGrpSpPr>
            <p:grpSpPr>
              <a:xfrm>
                <a:off x="2962151" y="3377243"/>
                <a:ext cx="526825" cy="432000"/>
                <a:chOff x="2973371" y="3377243"/>
                <a:chExt cx="526825" cy="432000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E2BD529-49A2-4747-B825-881FFFEABCBE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7B0184E-8296-428F-B869-9650C887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41510907-705F-4477-B884-531629C57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56C085-D9CC-4D84-83A2-CD57EDA8C963}"/>
                  </a:ext>
                </a:extLst>
              </p:cNvPr>
              <p:cNvSpPr txBox="1"/>
              <p:nvPr/>
            </p:nvSpPr>
            <p:spPr>
              <a:xfrm>
                <a:off x="2815348" y="3818716"/>
                <a:ext cx="872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 화면</a:t>
                </a:r>
                <a:endParaRPr lang="en-US" altLang="ko-KR" sz="1200" dirty="0"/>
              </a:p>
            </p:txBody>
          </p:sp>
        </p:grpSp>
        <p:pic>
          <p:nvPicPr>
            <p:cNvPr id="89" name="그림 88" descr="방이(가) 표시된 사진&#10;&#10;자동 생성된 설명">
              <a:extLst>
                <a:ext uri="{FF2B5EF4-FFF2-40B4-BE49-F238E27FC236}">
                  <a16:creationId xmlns:a16="http://schemas.microsoft.com/office/drawing/2014/main" id="{E372F50B-9D0E-43B1-A338-3D1177CE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33" y="3133300"/>
              <a:ext cx="510727" cy="702967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D97869-9EA3-454B-ADD6-80CB7596A335}"/>
                </a:ext>
              </a:extLst>
            </p:cNvPr>
            <p:cNvGrpSpPr/>
            <p:nvPr/>
          </p:nvGrpSpPr>
          <p:grpSpPr>
            <a:xfrm>
              <a:off x="3118798" y="4983531"/>
              <a:ext cx="1529671" cy="913162"/>
              <a:chOff x="3088892" y="4941952"/>
              <a:chExt cx="1529671" cy="913162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1D295D2-8E9A-4052-BF76-57204CBB4F04}"/>
                  </a:ext>
                </a:extLst>
              </p:cNvPr>
              <p:cNvGrpSpPr/>
              <p:nvPr/>
            </p:nvGrpSpPr>
            <p:grpSpPr>
              <a:xfrm>
                <a:off x="3556988" y="4941952"/>
                <a:ext cx="526825" cy="432000"/>
                <a:chOff x="2973371" y="3377243"/>
                <a:chExt cx="526825" cy="432000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A264F13-869B-4D16-BC45-6E98D6970B9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55A9B9F6-7297-416F-B8DC-16776B1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FB07AE4-7A4A-4606-8E71-607782FB6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F99E06-9249-4173-AFF4-B9A0104A276D}"/>
                  </a:ext>
                </a:extLst>
              </p:cNvPr>
              <p:cNvSpPr txBox="1"/>
              <p:nvPr/>
            </p:nvSpPr>
            <p:spPr>
              <a:xfrm>
                <a:off x="3088892" y="5393449"/>
                <a:ext cx="1529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화면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10BEC4E-72E9-4839-A30C-DEBFF2202536}"/>
                </a:ext>
              </a:extLst>
            </p:cNvPr>
            <p:cNvSpPr txBox="1"/>
            <p:nvPr/>
          </p:nvSpPr>
          <p:spPr>
            <a:xfrm>
              <a:off x="611097" y="3930555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B55B8FA-C6A2-40DC-B1FF-807146A2AB7E}"/>
                </a:ext>
              </a:extLst>
            </p:cNvPr>
            <p:cNvSpPr txBox="1"/>
            <p:nvPr/>
          </p:nvSpPr>
          <p:spPr>
            <a:xfrm>
              <a:off x="1462311" y="2523605"/>
              <a:ext cx="1239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+ </a:t>
              </a:r>
              <a:r>
                <a:rPr lang="ko-KR" altLang="en-US" sz="1200" dirty="0" err="1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버튼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916480A-3746-4547-99D2-253A73B7CFA5}"/>
                </a:ext>
              </a:extLst>
            </p:cNvPr>
            <p:cNvGrpSpPr/>
            <p:nvPr/>
          </p:nvGrpSpPr>
          <p:grpSpPr>
            <a:xfrm>
              <a:off x="1833771" y="1330266"/>
              <a:ext cx="718040" cy="941090"/>
              <a:chOff x="1842104" y="1529697"/>
              <a:chExt cx="718040" cy="941090"/>
            </a:xfrm>
          </p:grpSpPr>
          <p:pic>
            <p:nvPicPr>
              <p:cNvPr id="231" name="그림 230" descr="방이(가) 표시된 사진&#10;&#10;자동 생성된 설명">
                <a:extLst>
                  <a:ext uri="{FF2B5EF4-FFF2-40B4-BE49-F238E27FC236}">
                    <a16:creationId xmlns:a16="http://schemas.microsoft.com/office/drawing/2014/main" id="{BD0A7F84-CA6A-43E9-8912-6BBE9905F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82628" y="1529697"/>
                <a:ext cx="510727" cy="675637"/>
              </a:xfrm>
              <a:prstGeom prst="rect">
                <a:avLst/>
              </a:prstGeom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07F5C35-4E10-4EB0-A000-74A71C5348E2}"/>
                  </a:ext>
                </a:extLst>
              </p:cNvPr>
              <p:cNvSpPr txBox="1"/>
              <p:nvPr/>
            </p:nvSpPr>
            <p:spPr>
              <a:xfrm>
                <a:off x="1842104" y="2193788"/>
                <a:ext cx="718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카운터</a:t>
                </a:r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275D838-2022-42F0-BEEF-57CD76D61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97" y="2288303"/>
              <a:ext cx="2361" cy="78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3CFF27-AFFC-4A1B-A67B-08378B1A446E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 flipH="1">
              <a:off x="2135622" y="4201017"/>
              <a:ext cx="966" cy="734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720FA27-6751-4C75-8AC7-0BF9BE085F6D}"/>
                </a:ext>
              </a:extLst>
            </p:cNvPr>
            <p:cNvGrpSpPr/>
            <p:nvPr/>
          </p:nvGrpSpPr>
          <p:grpSpPr>
            <a:xfrm>
              <a:off x="3023432" y="3198683"/>
              <a:ext cx="1644210" cy="987296"/>
              <a:chOff x="3758446" y="1456662"/>
              <a:chExt cx="1644210" cy="987296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A7F7F84-A03C-438D-9758-5699E04CA087}"/>
                  </a:ext>
                </a:extLst>
              </p:cNvPr>
              <p:cNvGrpSpPr/>
              <p:nvPr/>
            </p:nvGrpSpPr>
            <p:grpSpPr>
              <a:xfrm>
                <a:off x="4364551" y="1456662"/>
                <a:ext cx="432000" cy="480776"/>
                <a:chOff x="3878641" y="3369625"/>
                <a:chExt cx="432000" cy="480776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B7FFBDA1-4FDA-432E-A753-5DB38515E832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L 도형 107">
                  <a:extLst>
                    <a:ext uri="{FF2B5EF4-FFF2-40B4-BE49-F238E27FC236}">
                      <a16:creationId xmlns:a16="http://schemas.microsoft.com/office/drawing/2014/main" id="{C206803E-DFA6-4FEF-A5BD-A6042B757963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8A64CF7-7334-4EBE-B0E2-30A1CC24B105}"/>
                  </a:ext>
                </a:extLst>
              </p:cNvPr>
              <p:cNvSpPr txBox="1"/>
              <p:nvPr/>
            </p:nvSpPr>
            <p:spPr>
              <a:xfrm>
                <a:off x="3758446" y="1982293"/>
                <a:ext cx="164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2397CA3-A151-458D-8461-942C1198F379}"/>
                </a:ext>
              </a:extLst>
            </p:cNvPr>
            <p:cNvGrpSpPr/>
            <p:nvPr/>
          </p:nvGrpSpPr>
          <p:grpSpPr>
            <a:xfrm>
              <a:off x="3117389" y="1616954"/>
              <a:ext cx="1500329" cy="941239"/>
              <a:chOff x="3117389" y="1616954"/>
              <a:chExt cx="1500329" cy="941239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C59D397-B013-451B-98E2-E284383583B6}"/>
                  </a:ext>
                </a:extLst>
              </p:cNvPr>
              <p:cNvGrpSpPr/>
              <p:nvPr/>
            </p:nvGrpSpPr>
            <p:grpSpPr>
              <a:xfrm>
                <a:off x="3629537" y="1616954"/>
                <a:ext cx="432000" cy="439826"/>
                <a:chOff x="2342663" y="3215539"/>
                <a:chExt cx="432000" cy="439826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C5E2883-45B4-4B49-BE51-1BF5149245F7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7F9667C6-EFD7-4E93-8229-556540A048C2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97FEB9A-2350-4E81-8980-027430BF81F4}"/>
                  </a:ext>
                </a:extLst>
              </p:cNvPr>
              <p:cNvSpPr txBox="1"/>
              <p:nvPr/>
            </p:nvSpPr>
            <p:spPr>
              <a:xfrm>
                <a:off x="3117389" y="2096528"/>
                <a:ext cx="1500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정보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10B12-BB96-4947-A998-78C3DC3A4EC7}"/>
                </a:ext>
              </a:extLst>
            </p:cNvPr>
            <p:cNvCxnSpPr/>
            <p:nvPr/>
          </p:nvCxnSpPr>
          <p:spPr>
            <a:xfrm>
              <a:off x="2550435" y="3484783"/>
              <a:ext cx="814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7EAB19D-D4E4-4858-9F74-ADE25CFA5750}"/>
                </a:ext>
              </a:extLst>
            </p:cNvPr>
            <p:cNvCxnSpPr/>
            <p:nvPr/>
          </p:nvCxnSpPr>
          <p:spPr>
            <a:xfrm>
              <a:off x="3867553" y="2327360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EBB60D4B-2E04-4629-BC23-1AA2E694E19B}"/>
                </a:ext>
              </a:extLst>
            </p:cNvPr>
            <p:cNvCxnSpPr/>
            <p:nvPr/>
          </p:nvCxnSpPr>
          <p:spPr>
            <a:xfrm>
              <a:off x="3862261" y="4126156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D7E030A5-E319-4924-999B-EF5399884F81}"/>
              </a:ext>
            </a:extLst>
          </p:cNvPr>
          <p:cNvGrpSpPr/>
          <p:nvPr/>
        </p:nvGrpSpPr>
        <p:grpSpPr>
          <a:xfrm>
            <a:off x="6377942" y="1191717"/>
            <a:ext cx="1028095" cy="755325"/>
            <a:chOff x="3586839" y="3369625"/>
            <a:chExt cx="1028095" cy="755325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965A6E1F-0974-4724-BB4C-1DA6C56CC280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CA37B601-1C0A-4FD3-81EB-0F5786719BAC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L 도형 165">
                <a:extLst>
                  <a:ext uri="{FF2B5EF4-FFF2-40B4-BE49-F238E27FC236}">
                    <a16:creationId xmlns:a16="http://schemas.microsoft.com/office/drawing/2014/main" id="{C7B3A434-1050-4EC8-A996-B825CFA0D7D9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8CCD249-39A8-45CF-82DE-5BC3432B8663}"/>
                </a:ext>
              </a:extLst>
            </p:cNvPr>
            <p:cNvSpPr txBox="1"/>
            <p:nvPr/>
          </p:nvSpPr>
          <p:spPr>
            <a:xfrm>
              <a:off x="3586839" y="3847951"/>
              <a:ext cx="1028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727DED2-BBCC-45A7-84D7-F45C5A639BFE}"/>
              </a:ext>
            </a:extLst>
          </p:cNvPr>
          <p:cNvGrpSpPr/>
          <p:nvPr/>
        </p:nvGrpSpPr>
        <p:grpSpPr>
          <a:xfrm>
            <a:off x="6454289" y="3213154"/>
            <a:ext cx="875401" cy="937041"/>
            <a:chOff x="3644853" y="3369625"/>
            <a:chExt cx="875401" cy="937041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1A350D29-D2FD-489D-B3CA-DB3698739916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60326B27-B71C-4D51-9EF6-6CBE1D5504E5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L 도형 97">
                <a:extLst>
                  <a:ext uri="{FF2B5EF4-FFF2-40B4-BE49-F238E27FC236}">
                    <a16:creationId xmlns:a16="http://schemas.microsoft.com/office/drawing/2014/main" id="{65005F1E-A5D7-4523-9B6B-9DE23D93AC85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E1CDC40-EECA-423A-B01E-CF425C9DA679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8D5C228-AC74-443D-8CE2-3A24855BEE61}"/>
              </a:ext>
            </a:extLst>
          </p:cNvPr>
          <p:cNvGrpSpPr/>
          <p:nvPr/>
        </p:nvGrpSpPr>
        <p:grpSpPr>
          <a:xfrm>
            <a:off x="6454289" y="4327388"/>
            <a:ext cx="875401" cy="752375"/>
            <a:chOff x="3644853" y="3369625"/>
            <a:chExt cx="875401" cy="752375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B20092C-59D9-4653-9FFE-775AD2CD7614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3BC8C715-B15A-452B-9675-FEE052F3D6FF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L 도형 102">
                <a:extLst>
                  <a:ext uri="{FF2B5EF4-FFF2-40B4-BE49-F238E27FC236}">
                    <a16:creationId xmlns:a16="http://schemas.microsoft.com/office/drawing/2014/main" id="{DE7BE53F-9A84-44FD-A1FD-65A320E13325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DE2C78E-39F4-475A-ABB7-775D6169A7EF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</a:t>
              </a:r>
              <a:endParaRPr lang="en-US" altLang="ko-KR" sz="1200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9494541-F9A4-4FE9-93E9-E56519121C44}"/>
              </a:ext>
            </a:extLst>
          </p:cNvPr>
          <p:cNvGrpSpPr/>
          <p:nvPr/>
        </p:nvGrpSpPr>
        <p:grpSpPr>
          <a:xfrm>
            <a:off x="6454289" y="2109726"/>
            <a:ext cx="875401" cy="937041"/>
            <a:chOff x="3644853" y="3369625"/>
            <a:chExt cx="875401" cy="937041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11151425-A131-42BF-A438-C2E5ED62ABBA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88650610-34F3-4C72-AB14-43912AED697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L 도형 115">
                <a:extLst>
                  <a:ext uri="{FF2B5EF4-FFF2-40B4-BE49-F238E27FC236}">
                    <a16:creationId xmlns:a16="http://schemas.microsoft.com/office/drawing/2014/main" id="{30B28A79-D352-4885-8116-E0410A608C6B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8043EB9-952E-4F9A-BBED-E1C088504C41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직원 호출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D8C8ADE-F76B-4B84-8D07-6B378001EF58}"/>
              </a:ext>
            </a:extLst>
          </p:cNvPr>
          <p:cNvGrpSpPr/>
          <p:nvPr/>
        </p:nvGrpSpPr>
        <p:grpSpPr>
          <a:xfrm>
            <a:off x="6454289" y="5256955"/>
            <a:ext cx="875401" cy="752375"/>
            <a:chOff x="3644853" y="3369625"/>
            <a:chExt cx="875401" cy="752375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82830838-F5EB-454E-B823-38E14A3008DF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FA36468B-65F3-448C-B988-CEB8952EB597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L 도형 128">
                <a:extLst>
                  <a:ext uri="{FF2B5EF4-FFF2-40B4-BE49-F238E27FC236}">
                    <a16:creationId xmlns:a16="http://schemas.microsoft.com/office/drawing/2014/main" id="{F194FDE7-33D9-4711-80CD-C744C6F054C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2C2C63A-3404-466E-9A44-BE877E24F414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</a:t>
              </a:r>
              <a:endParaRPr lang="en-US" altLang="ko-KR" sz="1200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C68F80-0CBA-499E-8D6E-7C28696AF361}"/>
              </a:ext>
            </a:extLst>
          </p:cNvPr>
          <p:cNvCxnSpPr>
            <a:cxnSpLocks/>
          </p:cNvCxnSpPr>
          <p:nvPr/>
        </p:nvCxnSpPr>
        <p:spPr>
          <a:xfrm>
            <a:off x="4247644" y="3484406"/>
            <a:ext cx="224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F61EDFA-00F0-438A-B779-9B6F6DC40EF1}"/>
              </a:ext>
            </a:extLst>
          </p:cNvPr>
          <p:cNvCxnSpPr/>
          <p:nvPr/>
        </p:nvCxnSpPr>
        <p:spPr>
          <a:xfrm rot="5400000" flipH="1" flipV="1">
            <a:off x="4821979" y="1928444"/>
            <a:ext cx="2005230" cy="1106695"/>
          </a:xfrm>
          <a:prstGeom prst="bentConnector3">
            <a:avLst>
              <a:gd name="adj1" fmla="val 100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8AEF8A1-5F20-459D-BDEE-F5831D29CBAC}"/>
              </a:ext>
            </a:extLst>
          </p:cNvPr>
          <p:cNvCxnSpPr/>
          <p:nvPr/>
        </p:nvCxnSpPr>
        <p:spPr>
          <a:xfrm flipV="1">
            <a:off x="5271246" y="2402541"/>
            <a:ext cx="1106696" cy="1081865"/>
          </a:xfrm>
          <a:prstGeom prst="bentConnector3">
            <a:avLst>
              <a:gd name="adj1" fmla="val -2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1F0E13D5-F5F5-4DF3-9363-D86EEB344EBF}"/>
              </a:ext>
            </a:extLst>
          </p:cNvPr>
          <p:cNvCxnSpPr>
            <a:cxnSpLocks/>
          </p:cNvCxnSpPr>
          <p:nvPr/>
        </p:nvCxnSpPr>
        <p:spPr>
          <a:xfrm>
            <a:off x="5271248" y="3484408"/>
            <a:ext cx="1183041" cy="1114486"/>
          </a:xfrm>
          <a:prstGeom prst="bentConnector3">
            <a:avLst>
              <a:gd name="adj1" fmla="val -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E3841CF-1808-40C7-8941-1868D7BB391B}"/>
              </a:ext>
            </a:extLst>
          </p:cNvPr>
          <p:cNvCxnSpPr/>
          <p:nvPr/>
        </p:nvCxnSpPr>
        <p:spPr>
          <a:xfrm rot="16200000" flipH="1">
            <a:off x="4812464" y="3943187"/>
            <a:ext cx="2100606" cy="1183043"/>
          </a:xfrm>
          <a:prstGeom prst="bentConnector3">
            <a:avLst>
              <a:gd name="adj1" fmla="val 999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84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5F4D72D-63CC-46BB-9E3A-54E69D6CC708}"/>
              </a:ext>
            </a:extLst>
          </p:cNvPr>
          <p:cNvGrpSpPr/>
          <p:nvPr/>
        </p:nvGrpSpPr>
        <p:grpSpPr>
          <a:xfrm>
            <a:off x="8285286" y="1246540"/>
            <a:ext cx="891066" cy="718431"/>
            <a:chOff x="2798618" y="3377243"/>
            <a:chExt cx="891066" cy="718431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4361C27D-0C08-453E-83E8-BF7BE166EE23}"/>
                </a:ext>
              </a:extLst>
            </p:cNvPr>
            <p:cNvGrpSpPr/>
            <p:nvPr/>
          </p:nvGrpSpPr>
          <p:grpSpPr>
            <a:xfrm>
              <a:off x="2962151" y="3377243"/>
              <a:ext cx="526825" cy="432000"/>
              <a:chOff x="2973371" y="3377243"/>
              <a:chExt cx="526825" cy="432000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3FE06F91-A49A-4A90-8FEA-523355978A93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65A1D2EA-F986-44FE-8D67-1790E9C49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7216CC65-90E5-4591-B843-42CDB58F9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430702C-8467-4785-A658-940124A6CCC5}"/>
                </a:ext>
              </a:extLst>
            </p:cNvPr>
            <p:cNvSpPr txBox="1"/>
            <p:nvPr/>
          </p:nvSpPr>
          <p:spPr>
            <a:xfrm>
              <a:off x="2798618" y="3818675"/>
              <a:ext cx="891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창</a:t>
              </a:r>
              <a:endParaRPr lang="en-US" altLang="ko-KR" sz="1200" dirty="0"/>
            </a:p>
          </p:txBody>
        </p:sp>
      </p:grp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071A42C9-1822-4618-9F03-13CFCCCF3CB4}"/>
              </a:ext>
            </a:extLst>
          </p:cNvPr>
          <p:cNvCxnSpPr>
            <a:cxnSpLocks/>
          </p:cNvCxnSpPr>
          <p:nvPr/>
        </p:nvCxnSpPr>
        <p:spPr>
          <a:xfrm flipV="1">
            <a:off x="7347046" y="1479176"/>
            <a:ext cx="918066" cy="3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F6F0972-41D0-4AB0-9060-6BC4D701AEAE}"/>
              </a:ext>
            </a:extLst>
          </p:cNvPr>
          <p:cNvGrpSpPr/>
          <p:nvPr/>
        </p:nvGrpSpPr>
        <p:grpSpPr>
          <a:xfrm>
            <a:off x="8333494" y="2043244"/>
            <a:ext cx="794649" cy="1054545"/>
            <a:chOff x="10507529" y="3071611"/>
            <a:chExt cx="794649" cy="1054545"/>
          </a:xfrm>
        </p:grpSpPr>
        <p:pic>
          <p:nvPicPr>
            <p:cNvPr id="138" name="그림 137" descr="방이(가) 표시된 사진&#10;&#10;자동 생성된 설명">
              <a:extLst>
                <a:ext uri="{FF2B5EF4-FFF2-40B4-BE49-F238E27FC236}">
                  <a16:creationId xmlns:a16="http://schemas.microsoft.com/office/drawing/2014/main" id="{550FE341-ABA5-4B0E-A6F8-8D3ACB111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9491" y="3071611"/>
              <a:ext cx="510727" cy="702967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2F20C5-35D2-48D9-9C8E-BF61F13577D4}"/>
                </a:ext>
              </a:extLst>
            </p:cNvPr>
            <p:cNvSpPr txBox="1"/>
            <p:nvPr/>
          </p:nvSpPr>
          <p:spPr>
            <a:xfrm>
              <a:off x="10507529" y="3849157"/>
              <a:ext cx="794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카운터</a:t>
              </a:r>
            </a:p>
          </p:txBody>
        </p:sp>
      </p:grp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967F7DD-0B18-4431-9361-CC3AD81BFB29}"/>
              </a:ext>
            </a:extLst>
          </p:cNvPr>
          <p:cNvCxnSpPr>
            <a:cxnSpLocks/>
          </p:cNvCxnSpPr>
          <p:nvPr/>
        </p:nvCxnSpPr>
        <p:spPr>
          <a:xfrm flipV="1">
            <a:off x="7354089" y="2396804"/>
            <a:ext cx="918000" cy="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2364E7D-607D-4AC0-81BA-5BC785D6A141}"/>
              </a:ext>
            </a:extLst>
          </p:cNvPr>
          <p:cNvSpPr txBox="1"/>
          <p:nvPr/>
        </p:nvSpPr>
        <p:spPr>
          <a:xfrm>
            <a:off x="3144507" y="436649"/>
            <a:ext cx="45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E72E1C4-E266-46E1-AD9D-267B5FE5E532}"/>
              </a:ext>
            </a:extLst>
          </p:cNvPr>
          <p:cNvGrpSpPr/>
          <p:nvPr/>
        </p:nvGrpSpPr>
        <p:grpSpPr>
          <a:xfrm>
            <a:off x="611097" y="1330266"/>
            <a:ext cx="4056545" cy="4693031"/>
            <a:chOff x="611097" y="1330266"/>
            <a:chExt cx="4056545" cy="4693031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E128B29A-BD62-400D-90F1-92E959508C34}"/>
                </a:ext>
              </a:extLst>
            </p:cNvPr>
            <p:cNvGrpSpPr/>
            <p:nvPr/>
          </p:nvGrpSpPr>
          <p:grpSpPr>
            <a:xfrm>
              <a:off x="1741391" y="3199040"/>
              <a:ext cx="902801" cy="954956"/>
              <a:chOff x="3697592" y="3369625"/>
              <a:chExt cx="902801" cy="954956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0D89115B-0B4A-4B7B-AEF0-12F2BD0E8D34}"/>
                  </a:ext>
                </a:extLst>
              </p:cNvPr>
              <p:cNvGrpSpPr/>
              <p:nvPr/>
            </p:nvGrpSpPr>
            <p:grpSpPr>
              <a:xfrm>
                <a:off x="3884887" y="3369625"/>
                <a:ext cx="432000" cy="480776"/>
                <a:chOff x="3878641" y="3369625"/>
                <a:chExt cx="432000" cy="480776"/>
              </a:xfrm>
            </p:grpSpPr>
            <p:sp>
              <p:nvSpPr>
                <p:cNvPr id="181" name="타원 180">
                  <a:extLst>
                    <a:ext uri="{FF2B5EF4-FFF2-40B4-BE49-F238E27FC236}">
                      <a16:creationId xmlns:a16="http://schemas.microsoft.com/office/drawing/2014/main" id="{B7A0C1C1-27D4-41CC-AA32-B88162DE65A1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L 도형 181">
                  <a:extLst>
                    <a:ext uri="{FF2B5EF4-FFF2-40B4-BE49-F238E27FC236}">
                      <a16:creationId xmlns:a16="http://schemas.microsoft.com/office/drawing/2014/main" id="{15808D6C-799D-4979-A491-8248AB5F7667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907F8B7-7457-4123-8DBA-B25BF80A3F96}"/>
                  </a:ext>
                </a:extLst>
              </p:cNvPr>
              <p:cNvSpPr txBox="1"/>
              <p:nvPr/>
            </p:nvSpPr>
            <p:spPr>
              <a:xfrm>
                <a:off x="3697592" y="3862916"/>
                <a:ext cx="90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</a:t>
                </a:r>
                <a:endParaRPr lang="en-US" altLang="ko-KR" sz="1200" dirty="0"/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A04F56C-B265-402B-BDF1-956E0C77663C}"/>
                </a:ext>
              </a:extLst>
            </p:cNvPr>
            <p:cNvGrpSpPr/>
            <p:nvPr/>
          </p:nvGrpSpPr>
          <p:grpSpPr>
            <a:xfrm>
              <a:off x="1677994" y="4935493"/>
              <a:ext cx="872441" cy="1087804"/>
              <a:chOff x="2815348" y="3377243"/>
              <a:chExt cx="872441" cy="1087804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054B1F60-9D65-4999-9C72-8E87ADB19796}"/>
                  </a:ext>
                </a:extLst>
              </p:cNvPr>
              <p:cNvGrpSpPr/>
              <p:nvPr/>
            </p:nvGrpSpPr>
            <p:grpSpPr>
              <a:xfrm>
                <a:off x="2962151" y="3377243"/>
                <a:ext cx="526825" cy="432000"/>
                <a:chOff x="2973371" y="3377243"/>
                <a:chExt cx="526825" cy="432000"/>
              </a:xfrm>
            </p:grpSpPr>
            <p:sp>
              <p:nvSpPr>
                <p:cNvPr id="176" name="타원 175">
                  <a:extLst>
                    <a:ext uri="{FF2B5EF4-FFF2-40B4-BE49-F238E27FC236}">
                      <a16:creationId xmlns:a16="http://schemas.microsoft.com/office/drawing/2014/main" id="{9E2BD529-49A2-4747-B825-881FFFEABCBE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97B0184E-8296-428F-B869-9650C887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41510907-705F-4477-B884-531629C57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556C085-D9CC-4D84-83A2-CD57EDA8C963}"/>
                  </a:ext>
                </a:extLst>
              </p:cNvPr>
              <p:cNvSpPr txBox="1"/>
              <p:nvPr/>
            </p:nvSpPr>
            <p:spPr>
              <a:xfrm>
                <a:off x="2815348" y="3818716"/>
                <a:ext cx="872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 화면</a:t>
                </a:r>
                <a:endParaRPr lang="en-US" altLang="ko-KR" sz="1200" dirty="0"/>
              </a:p>
            </p:txBody>
          </p:sp>
        </p:grpSp>
        <p:pic>
          <p:nvPicPr>
            <p:cNvPr id="144" name="그림 143" descr="방이(가) 표시된 사진&#10;&#10;자동 생성된 설명">
              <a:extLst>
                <a:ext uri="{FF2B5EF4-FFF2-40B4-BE49-F238E27FC236}">
                  <a16:creationId xmlns:a16="http://schemas.microsoft.com/office/drawing/2014/main" id="{E372F50B-9D0E-43B1-A338-3D1177CE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33" y="3133300"/>
              <a:ext cx="510727" cy="702967"/>
            </a:xfrm>
            <a:prstGeom prst="rect">
              <a:avLst/>
            </a:prstGeom>
          </p:spPr>
        </p:pic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BFD97869-9EA3-454B-ADD6-80CB7596A335}"/>
                </a:ext>
              </a:extLst>
            </p:cNvPr>
            <p:cNvGrpSpPr/>
            <p:nvPr/>
          </p:nvGrpSpPr>
          <p:grpSpPr>
            <a:xfrm>
              <a:off x="3118798" y="4983531"/>
              <a:ext cx="1529671" cy="913162"/>
              <a:chOff x="3088892" y="4941952"/>
              <a:chExt cx="1529671" cy="913162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11D295D2-8E9A-4052-BF76-57204CBB4F04}"/>
                  </a:ext>
                </a:extLst>
              </p:cNvPr>
              <p:cNvGrpSpPr/>
              <p:nvPr/>
            </p:nvGrpSpPr>
            <p:grpSpPr>
              <a:xfrm>
                <a:off x="3556988" y="4941952"/>
                <a:ext cx="526825" cy="432000"/>
                <a:chOff x="2973371" y="3377243"/>
                <a:chExt cx="526825" cy="432000"/>
              </a:xfrm>
            </p:grpSpPr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2A264F13-869B-4D16-BC45-6E98D6970B9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55A9B9F6-7297-416F-B8DC-16776B1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FB07AE4-7A4A-4606-8E71-607782FB6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1F99E06-9249-4173-AFF4-B9A0104A276D}"/>
                  </a:ext>
                </a:extLst>
              </p:cNvPr>
              <p:cNvSpPr txBox="1"/>
              <p:nvPr/>
            </p:nvSpPr>
            <p:spPr>
              <a:xfrm>
                <a:off x="3088892" y="5393449"/>
                <a:ext cx="1529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화면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0BEC4E-72E9-4839-A30C-DEBFF2202536}"/>
                </a:ext>
              </a:extLst>
            </p:cNvPr>
            <p:cNvSpPr txBox="1"/>
            <p:nvPr/>
          </p:nvSpPr>
          <p:spPr>
            <a:xfrm>
              <a:off x="611097" y="3930555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B55B8FA-C6A2-40DC-B1FF-807146A2AB7E}"/>
                </a:ext>
              </a:extLst>
            </p:cNvPr>
            <p:cNvSpPr txBox="1"/>
            <p:nvPr/>
          </p:nvSpPr>
          <p:spPr>
            <a:xfrm>
              <a:off x="1462311" y="2523605"/>
              <a:ext cx="1239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+ </a:t>
              </a:r>
              <a:r>
                <a:rPr lang="ko-KR" altLang="en-US" sz="1200" dirty="0" err="1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버튼</a:t>
              </a:r>
            </a:p>
          </p:txBody>
        </p: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A916480A-3746-4547-99D2-253A73B7CFA5}"/>
                </a:ext>
              </a:extLst>
            </p:cNvPr>
            <p:cNvGrpSpPr/>
            <p:nvPr/>
          </p:nvGrpSpPr>
          <p:grpSpPr>
            <a:xfrm>
              <a:off x="1833771" y="1330266"/>
              <a:ext cx="718040" cy="941090"/>
              <a:chOff x="1842104" y="1529697"/>
              <a:chExt cx="718040" cy="941090"/>
            </a:xfrm>
          </p:grpSpPr>
          <p:pic>
            <p:nvPicPr>
              <p:cNvPr id="167" name="그림 166" descr="방이(가) 표시된 사진&#10;&#10;자동 생성된 설명">
                <a:extLst>
                  <a:ext uri="{FF2B5EF4-FFF2-40B4-BE49-F238E27FC236}">
                    <a16:creationId xmlns:a16="http://schemas.microsoft.com/office/drawing/2014/main" id="{BD0A7F84-CA6A-43E9-8912-6BBE9905F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82628" y="1529697"/>
                <a:ext cx="510727" cy="675637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07F5C35-4E10-4EB0-A000-74A71C5348E2}"/>
                  </a:ext>
                </a:extLst>
              </p:cNvPr>
              <p:cNvSpPr txBox="1"/>
              <p:nvPr/>
            </p:nvSpPr>
            <p:spPr>
              <a:xfrm>
                <a:off x="1842104" y="2193788"/>
                <a:ext cx="718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카운터</a:t>
                </a:r>
              </a:p>
            </p:txBody>
          </p:sp>
        </p:grp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3275D838-2022-42F0-BEEF-57CD76D61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97" y="2288303"/>
              <a:ext cx="2361" cy="78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AF3CFF27-AFFC-4A1B-A67B-08378B1A446E}"/>
                </a:ext>
              </a:extLst>
            </p:cNvPr>
            <p:cNvCxnSpPr>
              <a:cxnSpLocks/>
              <a:endCxn id="176" idx="0"/>
            </p:cNvCxnSpPr>
            <p:nvPr/>
          </p:nvCxnSpPr>
          <p:spPr>
            <a:xfrm flipH="1">
              <a:off x="2135622" y="4201017"/>
              <a:ext cx="966" cy="734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6720FA27-6751-4C75-8AC7-0BF9BE085F6D}"/>
                </a:ext>
              </a:extLst>
            </p:cNvPr>
            <p:cNvGrpSpPr/>
            <p:nvPr/>
          </p:nvGrpSpPr>
          <p:grpSpPr>
            <a:xfrm>
              <a:off x="3023432" y="3198683"/>
              <a:ext cx="1644210" cy="987296"/>
              <a:chOff x="3758446" y="1456662"/>
              <a:chExt cx="1644210" cy="987296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2A7F7F84-A03C-438D-9758-5699E04CA087}"/>
                  </a:ext>
                </a:extLst>
              </p:cNvPr>
              <p:cNvGrpSpPr/>
              <p:nvPr/>
            </p:nvGrpSpPr>
            <p:grpSpPr>
              <a:xfrm>
                <a:off x="4364551" y="1456662"/>
                <a:ext cx="432000" cy="480776"/>
                <a:chOff x="3878641" y="3369625"/>
                <a:chExt cx="432000" cy="480776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B7FFBDA1-4FDA-432E-A753-5DB38515E832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L 도형 162">
                  <a:extLst>
                    <a:ext uri="{FF2B5EF4-FFF2-40B4-BE49-F238E27FC236}">
                      <a16:creationId xmlns:a16="http://schemas.microsoft.com/office/drawing/2014/main" id="{C206803E-DFA6-4FEF-A5BD-A6042B757963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8A64CF7-7334-4EBE-B0E2-30A1CC24B105}"/>
                  </a:ext>
                </a:extLst>
              </p:cNvPr>
              <p:cNvSpPr txBox="1"/>
              <p:nvPr/>
            </p:nvSpPr>
            <p:spPr>
              <a:xfrm>
                <a:off x="3758446" y="1982293"/>
                <a:ext cx="164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2397CA3-A151-458D-8461-942C1198F379}"/>
                </a:ext>
              </a:extLst>
            </p:cNvPr>
            <p:cNvGrpSpPr/>
            <p:nvPr/>
          </p:nvGrpSpPr>
          <p:grpSpPr>
            <a:xfrm>
              <a:off x="3117389" y="1616954"/>
              <a:ext cx="1500329" cy="941239"/>
              <a:chOff x="3117389" y="1616954"/>
              <a:chExt cx="1500329" cy="941239"/>
            </a:xfrm>
          </p:grpSpPr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4C59D397-B013-451B-98E2-E284383583B6}"/>
                  </a:ext>
                </a:extLst>
              </p:cNvPr>
              <p:cNvGrpSpPr/>
              <p:nvPr/>
            </p:nvGrpSpPr>
            <p:grpSpPr>
              <a:xfrm>
                <a:off x="3629537" y="1616954"/>
                <a:ext cx="432000" cy="439826"/>
                <a:chOff x="2342663" y="3215539"/>
                <a:chExt cx="432000" cy="439826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DC5E2883-45B4-4B49-BE51-1BF5149245F7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7F9667C6-EFD7-4E93-8229-556540A048C2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97FEB9A-2350-4E81-8980-027430BF81F4}"/>
                  </a:ext>
                </a:extLst>
              </p:cNvPr>
              <p:cNvSpPr txBox="1"/>
              <p:nvPr/>
            </p:nvSpPr>
            <p:spPr>
              <a:xfrm>
                <a:off x="3117389" y="2096528"/>
                <a:ext cx="1500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정보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39810B12-BB96-4947-A998-78C3DC3A4EC7}"/>
                </a:ext>
              </a:extLst>
            </p:cNvPr>
            <p:cNvCxnSpPr/>
            <p:nvPr/>
          </p:nvCxnSpPr>
          <p:spPr>
            <a:xfrm>
              <a:off x="2550435" y="3484783"/>
              <a:ext cx="814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7EAB19D-D4E4-4858-9F74-ADE25CFA5750}"/>
                </a:ext>
              </a:extLst>
            </p:cNvPr>
            <p:cNvCxnSpPr/>
            <p:nvPr/>
          </p:nvCxnSpPr>
          <p:spPr>
            <a:xfrm>
              <a:off x="3867553" y="2327360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EBB60D4B-2E04-4629-BC23-1AA2E694E19B}"/>
                </a:ext>
              </a:extLst>
            </p:cNvPr>
            <p:cNvCxnSpPr/>
            <p:nvPr/>
          </p:nvCxnSpPr>
          <p:spPr>
            <a:xfrm>
              <a:off x="3862261" y="4126156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9746667-2764-4D75-B124-7C1955DBA3C5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27DCCD1-B418-485C-B23F-E2156CCB804E}"/>
              </a:ext>
            </a:extLst>
          </p:cNvPr>
          <p:cNvGrpSpPr/>
          <p:nvPr/>
        </p:nvGrpSpPr>
        <p:grpSpPr>
          <a:xfrm>
            <a:off x="6377942" y="1191717"/>
            <a:ext cx="1028095" cy="755325"/>
            <a:chOff x="3586839" y="3369625"/>
            <a:chExt cx="1028095" cy="75532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7FDD884-5074-4AE6-A3FF-AB3486A40C3B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E4DC7272-2463-4FA9-8148-049900DB947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L 도형 93">
                <a:extLst>
                  <a:ext uri="{FF2B5EF4-FFF2-40B4-BE49-F238E27FC236}">
                    <a16:creationId xmlns:a16="http://schemas.microsoft.com/office/drawing/2014/main" id="{640DF552-5C36-4D14-9074-33E9DA11AB91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ACA68F1-0523-483F-8489-F7C82EEFA422}"/>
                </a:ext>
              </a:extLst>
            </p:cNvPr>
            <p:cNvSpPr txBox="1"/>
            <p:nvPr/>
          </p:nvSpPr>
          <p:spPr>
            <a:xfrm>
              <a:off x="3586839" y="3847951"/>
              <a:ext cx="1028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9D05141-A419-4050-8175-E1D9AD1088A4}"/>
              </a:ext>
            </a:extLst>
          </p:cNvPr>
          <p:cNvGrpSpPr/>
          <p:nvPr/>
        </p:nvGrpSpPr>
        <p:grpSpPr>
          <a:xfrm>
            <a:off x="6454289" y="3213154"/>
            <a:ext cx="875401" cy="937041"/>
            <a:chOff x="3644853" y="3369625"/>
            <a:chExt cx="875401" cy="937041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CEBC7CA-6F31-4F70-BB82-B06E1F557898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5F2D03E6-13BF-4D58-9D57-044CFB19ABF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L 도형 98">
                <a:extLst>
                  <a:ext uri="{FF2B5EF4-FFF2-40B4-BE49-F238E27FC236}">
                    <a16:creationId xmlns:a16="http://schemas.microsoft.com/office/drawing/2014/main" id="{232E5C12-CBCA-47A0-BEAC-E285752DD314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C075EE-7D5E-46CE-B8A1-3FDDDE4C08DB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C856AD6-C12B-41FE-808D-993193F1EF5A}"/>
              </a:ext>
            </a:extLst>
          </p:cNvPr>
          <p:cNvGrpSpPr/>
          <p:nvPr/>
        </p:nvGrpSpPr>
        <p:grpSpPr>
          <a:xfrm>
            <a:off x="6454289" y="4327388"/>
            <a:ext cx="875401" cy="752375"/>
            <a:chOff x="3644853" y="3369625"/>
            <a:chExt cx="875401" cy="752375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5ADACF8-DA83-4237-8E17-7EA5CD793EAA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7800934-B68A-4512-AB5D-D5BDCE81983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L 도형 103">
                <a:extLst>
                  <a:ext uri="{FF2B5EF4-FFF2-40B4-BE49-F238E27FC236}">
                    <a16:creationId xmlns:a16="http://schemas.microsoft.com/office/drawing/2014/main" id="{5BDE31A0-4BDA-48C7-9CEC-5F2E9A95C6A2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7385F7-4875-40C2-8F4E-C8A3663627CF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</a:t>
              </a:r>
              <a:endParaRPr lang="en-US" altLang="ko-KR" sz="1200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035372F9-5082-4A8D-91F5-FDD74F6AD4A1}"/>
              </a:ext>
            </a:extLst>
          </p:cNvPr>
          <p:cNvGrpSpPr/>
          <p:nvPr/>
        </p:nvGrpSpPr>
        <p:grpSpPr>
          <a:xfrm>
            <a:off x="6454289" y="2109726"/>
            <a:ext cx="875401" cy="937041"/>
            <a:chOff x="3644853" y="3369625"/>
            <a:chExt cx="875401" cy="937041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088FD092-2B53-415F-8505-DFDCE4313F2B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BC3AF27-C211-440F-B7FA-1BC6DDC940B1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9" name="L 도형 108">
                <a:extLst>
                  <a:ext uri="{FF2B5EF4-FFF2-40B4-BE49-F238E27FC236}">
                    <a16:creationId xmlns:a16="http://schemas.microsoft.com/office/drawing/2014/main" id="{B9CD2FB6-AA7B-4DDF-A6EA-99E25D8CF3CC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5FDA3AE-2F33-4396-BF2D-7A24236DF798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직원 호출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E0335CF-D0E2-451B-983F-DF39D534C79B}"/>
              </a:ext>
            </a:extLst>
          </p:cNvPr>
          <p:cNvGrpSpPr/>
          <p:nvPr/>
        </p:nvGrpSpPr>
        <p:grpSpPr>
          <a:xfrm>
            <a:off x="6454289" y="5256955"/>
            <a:ext cx="875401" cy="752375"/>
            <a:chOff x="3644853" y="3369625"/>
            <a:chExt cx="875401" cy="752375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E89E0AAC-F6F6-4571-8D00-B925C8F85AB5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989CB65E-C2A4-4D33-BCAC-6A1DFA7BBA7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L 도형 113">
                <a:extLst>
                  <a:ext uri="{FF2B5EF4-FFF2-40B4-BE49-F238E27FC236}">
                    <a16:creationId xmlns:a16="http://schemas.microsoft.com/office/drawing/2014/main" id="{581AAF88-3F51-4A07-A353-4ACA4A8D97D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EE6C26D-5CA8-4756-B05B-E77D67829E6E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</a:t>
              </a:r>
              <a:endParaRPr lang="en-US" altLang="ko-KR" sz="1200" dirty="0"/>
            </a:p>
          </p:txBody>
        </p:sp>
      </p:grp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3B162E5-2FE8-44CC-8772-CBD74E689142}"/>
              </a:ext>
            </a:extLst>
          </p:cNvPr>
          <p:cNvCxnSpPr>
            <a:cxnSpLocks/>
          </p:cNvCxnSpPr>
          <p:nvPr/>
        </p:nvCxnSpPr>
        <p:spPr>
          <a:xfrm>
            <a:off x="4247644" y="3484406"/>
            <a:ext cx="224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A823E2A4-3B34-495A-9C59-7EB9A8A0D420}"/>
              </a:ext>
            </a:extLst>
          </p:cNvPr>
          <p:cNvCxnSpPr/>
          <p:nvPr/>
        </p:nvCxnSpPr>
        <p:spPr>
          <a:xfrm rot="5400000" flipH="1" flipV="1">
            <a:off x="4821979" y="1928444"/>
            <a:ext cx="2005230" cy="1106695"/>
          </a:xfrm>
          <a:prstGeom prst="bentConnector3">
            <a:avLst>
              <a:gd name="adj1" fmla="val 100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F00BE821-7038-4F4B-8A31-C7FEBD977495}"/>
              </a:ext>
            </a:extLst>
          </p:cNvPr>
          <p:cNvCxnSpPr/>
          <p:nvPr/>
        </p:nvCxnSpPr>
        <p:spPr>
          <a:xfrm flipV="1">
            <a:off x="5271246" y="2402541"/>
            <a:ext cx="1106696" cy="1081865"/>
          </a:xfrm>
          <a:prstGeom prst="bentConnector3">
            <a:avLst>
              <a:gd name="adj1" fmla="val -2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84E53405-BBDD-41FC-9BD8-4C6805599A8D}"/>
              </a:ext>
            </a:extLst>
          </p:cNvPr>
          <p:cNvCxnSpPr>
            <a:cxnSpLocks/>
          </p:cNvCxnSpPr>
          <p:nvPr/>
        </p:nvCxnSpPr>
        <p:spPr>
          <a:xfrm>
            <a:off x="5271248" y="3484408"/>
            <a:ext cx="1183041" cy="1114486"/>
          </a:xfrm>
          <a:prstGeom prst="bentConnector3">
            <a:avLst>
              <a:gd name="adj1" fmla="val -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9BF26A-EB06-4340-A093-DF08B9AAC587}"/>
              </a:ext>
            </a:extLst>
          </p:cNvPr>
          <p:cNvCxnSpPr/>
          <p:nvPr/>
        </p:nvCxnSpPr>
        <p:spPr>
          <a:xfrm rot="16200000" flipH="1">
            <a:off x="4812464" y="3943187"/>
            <a:ext cx="2100606" cy="1183043"/>
          </a:xfrm>
          <a:prstGeom prst="bentConnector3">
            <a:avLst>
              <a:gd name="adj1" fmla="val 999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38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04ABF827-9D86-43D5-A932-5FF86E02BD9C}"/>
              </a:ext>
            </a:extLst>
          </p:cNvPr>
          <p:cNvGrpSpPr/>
          <p:nvPr/>
        </p:nvGrpSpPr>
        <p:grpSpPr>
          <a:xfrm>
            <a:off x="7581214" y="2308939"/>
            <a:ext cx="1634703" cy="756248"/>
            <a:chOff x="2666956" y="2070022"/>
            <a:chExt cx="1634703" cy="756248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2058204-BB8F-43F2-BC35-34BF202161D1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92E84709-3A47-4A42-A23B-B0108E8CD0BF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AB294CFD-BE3E-4B7E-A4BC-6B6B00F3C712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8861DCC-3725-40CD-9DF6-0A1AF62B592C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장바구니</a:t>
              </a: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E86B618D-1005-4E58-BDCF-CD3C4D668D7C}"/>
              </a:ext>
            </a:extLst>
          </p:cNvPr>
          <p:cNvGrpSpPr/>
          <p:nvPr/>
        </p:nvGrpSpPr>
        <p:grpSpPr>
          <a:xfrm>
            <a:off x="9211486" y="3199319"/>
            <a:ext cx="875401" cy="752375"/>
            <a:chOff x="3644853" y="3369625"/>
            <a:chExt cx="875401" cy="752375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85A1FF5-5BA5-45E7-B03E-F0951E754D42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B492A4CB-AA0C-456D-9D98-268F2B5337BC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L 도형 138">
                <a:extLst>
                  <a:ext uri="{FF2B5EF4-FFF2-40B4-BE49-F238E27FC236}">
                    <a16:creationId xmlns:a16="http://schemas.microsoft.com/office/drawing/2014/main" id="{0CE18037-A4CB-4EAA-A7C2-188B4E89FE0F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DB06FE9-F3C5-48FE-BD41-0FADC4F8224C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주문</a:t>
              </a:r>
              <a:endParaRPr lang="en-US" altLang="ko-KR" sz="1200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83B74A73-DC66-4FC4-8553-34E7826F61D9}"/>
              </a:ext>
            </a:extLst>
          </p:cNvPr>
          <p:cNvGrpSpPr/>
          <p:nvPr/>
        </p:nvGrpSpPr>
        <p:grpSpPr>
          <a:xfrm>
            <a:off x="8000973" y="3931496"/>
            <a:ext cx="891066" cy="903097"/>
            <a:chOff x="2798618" y="3377243"/>
            <a:chExt cx="891066" cy="903097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CB16CF7A-DEC6-4E54-BC42-47BC40014284}"/>
                </a:ext>
              </a:extLst>
            </p:cNvPr>
            <p:cNvGrpSpPr/>
            <p:nvPr/>
          </p:nvGrpSpPr>
          <p:grpSpPr>
            <a:xfrm>
              <a:off x="2962151" y="3377243"/>
              <a:ext cx="526825" cy="432000"/>
              <a:chOff x="2973371" y="3377243"/>
              <a:chExt cx="526825" cy="432000"/>
            </a:xfrm>
          </p:grpSpPr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A440DF2F-834B-4D37-A4DE-0DDC2FC55156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51936CF1-F05E-4D65-A8C2-574615E87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CE480424-B79D-4075-8322-FCD63ADB6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55460BD-61D0-4344-AC45-C9EDC52942DF}"/>
                </a:ext>
              </a:extLst>
            </p:cNvPr>
            <p:cNvSpPr txBox="1"/>
            <p:nvPr/>
          </p:nvSpPr>
          <p:spPr>
            <a:xfrm>
              <a:off x="2798618" y="3818675"/>
              <a:ext cx="891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r>
                <a:rPr lang="ko-KR" altLang="en-US" sz="1200" dirty="0"/>
                <a:t> 창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7019A63A-94ED-4C00-8FB7-316C249D2504}"/>
              </a:ext>
            </a:extLst>
          </p:cNvPr>
          <p:cNvGrpSpPr/>
          <p:nvPr/>
        </p:nvGrpSpPr>
        <p:grpSpPr>
          <a:xfrm>
            <a:off x="7541264" y="1336691"/>
            <a:ext cx="1634703" cy="756248"/>
            <a:chOff x="2666956" y="2070022"/>
            <a:chExt cx="1634703" cy="75624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4D81564-D14F-4E41-A558-EA0E8840B499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1FA6079D-EF74-4D6C-A5B9-09365226EEAC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5C9857BE-2551-4615-8AA1-5B95C21BFDF8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091F3D1-E12D-47B1-A098-39A74AC1B0E3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5494C74-26E9-4DD5-9CBA-5E88CC3297B4}"/>
              </a:ext>
            </a:extLst>
          </p:cNvPr>
          <p:cNvGrpSpPr/>
          <p:nvPr/>
        </p:nvGrpSpPr>
        <p:grpSpPr>
          <a:xfrm>
            <a:off x="10923358" y="3133300"/>
            <a:ext cx="794649" cy="1054545"/>
            <a:chOff x="10507529" y="3071611"/>
            <a:chExt cx="794649" cy="1054545"/>
          </a:xfrm>
        </p:grpSpPr>
        <p:pic>
          <p:nvPicPr>
            <p:cNvPr id="157" name="그림 156" descr="방이(가) 표시된 사진&#10;&#10;자동 생성된 설명">
              <a:extLst>
                <a:ext uri="{FF2B5EF4-FFF2-40B4-BE49-F238E27FC236}">
                  <a16:creationId xmlns:a16="http://schemas.microsoft.com/office/drawing/2014/main" id="{4BC49BD3-C6F8-48C7-97CF-EC3D4CEA7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9491" y="3071611"/>
              <a:ext cx="510727" cy="702967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C7233FC-D91D-4313-9B19-16A32BFA72D1}"/>
                </a:ext>
              </a:extLst>
            </p:cNvPr>
            <p:cNvSpPr txBox="1"/>
            <p:nvPr/>
          </p:nvSpPr>
          <p:spPr>
            <a:xfrm>
              <a:off x="10507529" y="3849157"/>
              <a:ext cx="794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</a:t>
              </a:r>
            </a:p>
          </p:txBody>
        </p:sp>
      </p:grp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49324830-EA7F-4F0B-81EF-6D41E831DE9A}"/>
              </a:ext>
            </a:extLst>
          </p:cNvPr>
          <p:cNvCxnSpPr>
            <a:cxnSpLocks/>
          </p:cNvCxnSpPr>
          <p:nvPr/>
        </p:nvCxnSpPr>
        <p:spPr>
          <a:xfrm flipV="1">
            <a:off x="7268041" y="3479725"/>
            <a:ext cx="2053271" cy="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F492A70B-62FF-4771-AA9C-974FE3FFDC4B}"/>
              </a:ext>
            </a:extLst>
          </p:cNvPr>
          <p:cNvCxnSpPr>
            <a:cxnSpLocks/>
          </p:cNvCxnSpPr>
          <p:nvPr/>
        </p:nvCxnSpPr>
        <p:spPr>
          <a:xfrm flipV="1">
            <a:off x="10050871" y="3474166"/>
            <a:ext cx="817605" cy="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7A3898-C3C5-4191-A018-861B6A14803E}"/>
              </a:ext>
            </a:extLst>
          </p:cNvPr>
          <p:cNvSpPr txBox="1"/>
          <p:nvPr/>
        </p:nvSpPr>
        <p:spPr>
          <a:xfrm>
            <a:off x="3144507" y="436649"/>
            <a:ext cx="45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7E72E1C4-E266-46E1-AD9D-267B5FE5E532}"/>
              </a:ext>
            </a:extLst>
          </p:cNvPr>
          <p:cNvGrpSpPr/>
          <p:nvPr/>
        </p:nvGrpSpPr>
        <p:grpSpPr>
          <a:xfrm>
            <a:off x="611097" y="1330266"/>
            <a:ext cx="4056545" cy="4693031"/>
            <a:chOff x="611097" y="1330266"/>
            <a:chExt cx="4056545" cy="4693031"/>
          </a:xfrm>
        </p:grpSpPr>
        <p:grpSp>
          <p:nvGrpSpPr>
            <p:cNvPr id="250" name="그룹 249">
              <a:extLst>
                <a:ext uri="{FF2B5EF4-FFF2-40B4-BE49-F238E27FC236}">
                  <a16:creationId xmlns:a16="http://schemas.microsoft.com/office/drawing/2014/main" id="{E128B29A-BD62-400D-90F1-92E959508C34}"/>
                </a:ext>
              </a:extLst>
            </p:cNvPr>
            <p:cNvGrpSpPr/>
            <p:nvPr/>
          </p:nvGrpSpPr>
          <p:grpSpPr>
            <a:xfrm>
              <a:off x="1741391" y="3199040"/>
              <a:ext cx="902801" cy="954956"/>
              <a:chOff x="3697592" y="3369625"/>
              <a:chExt cx="902801" cy="954956"/>
            </a:xfrm>
          </p:grpSpPr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0D89115B-0B4A-4B7B-AEF0-12F2BD0E8D34}"/>
                  </a:ext>
                </a:extLst>
              </p:cNvPr>
              <p:cNvGrpSpPr/>
              <p:nvPr/>
            </p:nvGrpSpPr>
            <p:grpSpPr>
              <a:xfrm>
                <a:off x="3884887" y="3369625"/>
                <a:ext cx="432000" cy="480776"/>
                <a:chOff x="3878641" y="3369625"/>
                <a:chExt cx="432000" cy="480776"/>
              </a:xfrm>
            </p:grpSpPr>
            <p:sp>
              <p:nvSpPr>
                <p:cNvPr id="286" name="타원 285">
                  <a:extLst>
                    <a:ext uri="{FF2B5EF4-FFF2-40B4-BE49-F238E27FC236}">
                      <a16:creationId xmlns:a16="http://schemas.microsoft.com/office/drawing/2014/main" id="{B7A0C1C1-27D4-41CC-AA32-B88162DE65A1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L 도형 286">
                  <a:extLst>
                    <a:ext uri="{FF2B5EF4-FFF2-40B4-BE49-F238E27FC236}">
                      <a16:creationId xmlns:a16="http://schemas.microsoft.com/office/drawing/2014/main" id="{15808D6C-799D-4979-A491-8248AB5F7667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B907F8B7-7457-4123-8DBA-B25BF80A3F96}"/>
                  </a:ext>
                </a:extLst>
              </p:cNvPr>
              <p:cNvSpPr txBox="1"/>
              <p:nvPr/>
            </p:nvSpPr>
            <p:spPr>
              <a:xfrm>
                <a:off x="3697592" y="3862916"/>
                <a:ext cx="90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</a:t>
                </a:r>
                <a:endParaRPr lang="en-US" altLang="ko-KR" sz="1200" dirty="0"/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6A04F56C-B265-402B-BDF1-956E0C77663C}"/>
                </a:ext>
              </a:extLst>
            </p:cNvPr>
            <p:cNvGrpSpPr/>
            <p:nvPr/>
          </p:nvGrpSpPr>
          <p:grpSpPr>
            <a:xfrm>
              <a:off x="1677994" y="4935493"/>
              <a:ext cx="872441" cy="1087804"/>
              <a:chOff x="2815348" y="3377243"/>
              <a:chExt cx="872441" cy="1087804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054B1F60-9D65-4999-9C72-8E87ADB19796}"/>
                  </a:ext>
                </a:extLst>
              </p:cNvPr>
              <p:cNvGrpSpPr/>
              <p:nvPr/>
            </p:nvGrpSpPr>
            <p:grpSpPr>
              <a:xfrm>
                <a:off x="2962151" y="3377243"/>
                <a:ext cx="526825" cy="432000"/>
                <a:chOff x="2973371" y="3377243"/>
                <a:chExt cx="526825" cy="432000"/>
              </a:xfrm>
            </p:grpSpPr>
            <p:sp>
              <p:nvSpPr>
                <p:cNvPr id="281" name="타원 280">
                  <a:extLst>
                    <a:ext uri="{FF2B5EF4-FFF2-40B4-BE49-F238E27FC236}">
                      <a16:creationId xmlns:a16="http://schemas.microsoft.com/office/drawing/2014/main" id="{9E2BD529-49A2-4747-B825-881FFFEABCBE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97B0184E-8296-428F-B869-9650C887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41510907-705F-4477-B884-531629C57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5556C085-D9CC-4D84-83A2-CD57EDA8C963}"/>
                  </a:ext>
                </a:extLst>
              </p:cNvPr>
              <p:cNvSpPr txBox="1"/>
              <p:nvPr/>
            </p:nvSpPr>
            <p:spPr>
              <a:xfrm>
                <a:off x="2815348" y="3818716"/>
                <a:ext cx="872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 화면</a:t>
                </a:r>
                <a:endParaRPr lang="en-US" altLang="ko-KR" sz="1200" dirty="0"/>
              </a:p>
            </p:txBody>
          </p:sp>
        </p:grpSp>
        <p:pic>
          <p:nvPicPr>
            <p:cNvPr id="252" name="그림 251" descr="방이(가) 표시된 사진&#10;&#10;자동 생성된 설명">
              <a:extLst>
                <a:ext uri="{FF2B5EF4-FFF2-40B4-BE49-F238E27FC236}">
                  <a16:creationId xmlns:a16="http://schemas.microsoft.com/office/drawing/2014/main" id="{E372F50B-9D0E-43B1-A338-3D1177CE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33" y="3133300"/>
              <a:ext cx="510727" cy="702967"/>
            </a:xfrm>
            <a:prstGeom prst="rect">
              <a:avLst/>
            </a:prstGeom>
          </p:spPr>
        </p:pic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BFD97869-9EA3-454B-ADD6-80CB7596A335}"/>
                </a:ext>
              </a:extLst>
            </p:cNvPr>
            <p:cNvGrpSpPr/>
            <p:nvPr/>
          </p:nvGrpSpPr>
          <p:grpSpPr>
            <a:xfrm>
              <a:off x="3118798" y="4983531"/>
              <a:ext cx="1529671" cy="913162"/>
              <a:chOff x="3088892" y="4941952"/>
              <a:chExt cx="1529671" cy="913162"/>
            </a:xfrm>
          </p:grpSpPr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11D295D2-8E9A-4052-BF76-57204CBB4F04}"/>
                  </a:ext>
                </a:extLst>
              </p:cNvPr>
              <p:cNvGrpSpPr/>
              <p:nvPr/>
            </p:nvGrpSpPr>
            <p:grpSpPr>
              <a:xfrm>
                <a:off x="3556988" y="4941952"/>
                <a:ext cx="526825" cy="432000"/>
                <a:chOff x="2973371" y="3377243"/>
                <a:chExt cx="526825" cy="432000"/>
              </a:xfrm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2A264F13-869B-4D16-BC45-6E98D6970B9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77" name="직선 연결선 276">
                  <a:extLst>
                    <a:ext uri="{FF2B5EF4-FFF2-40B4-BE49-F238E27FC236}">
                      <a16:creationId xmlns:a16="http://schemas.microsoft.com/office/drawing/2014/main" id="{55A9B9F6-7297-416F-B8DC-16776B1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직선 연결선 277">
                  <a:extLst>
                    <a:ext uri="{FF2B5EF4-FFF2-40B4-BE49-F238E27FC236}">
                      <a16:creationId xmlns:a16="http://schemas.microsoft.com/office/drawing/2014/main" id="{6FB07AE4-7A4A-4606-8E71-607782FB6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21F99E06-9249-4173-AFF4-B9A0104A276D}"/>
                  </a:ext>
                </a:extLst>
              </p:cNvPr>
              <p:cNvSpPr txBox="1"/>
              <p:nvPr/>
            </p:nvSpPr>
            <p:spPr>
              <a:xfrm>
                <a:off x="3088892" y="5393449"/>
                <a:ext cx="1529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화면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A10BEC4E-72E9-4839-A30C-DEBFF2202536}"/>
                </a:ext>
              </a:extLst>
            </p:cNvPr>
            <p:cNvSpPr txBox="1"/>
            <p:nvPr/>
          </p:nvSpPr>
          <p:spPr>
            <a:xfrm>
              <a:off x="611097" y="3930555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B55B8FA-C6A2-40DC-B1FF-807146A2AB7E}"/>
                </a:ext>
              </a:extLst>
            </p:cNvPr>
            <p:cNvSpPr txBox="1"/>
            <p:nvPr/>
          </p:nvSpPr>
          <p:spPr>
            <a:xfrm>
              <a:off x="1462311" y="2523605"/>
              <a:ext cx="1239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+ </a:t>
              </a:r>
              <a:r>
                <a:rPr lang="ko-KR" altLang="en-US" sz="1200" dirty="0" err="1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버튼</a:t>
              </a:r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A916480A-3746-4547-99D2-253A73B7CFA5}"/>
                </a:ext>
              </a:extLst>
            </p:cNvPr>
            <p:cNvGrpSpPr/>
            <p:nvPr/>
          </p:nvGrpSpPr>
          <p:grpSpPr>
            <a:xfrm>
              <a:off x="1833771" y="1330266"/>
              <a:ext cx="718040" cy="941090"/>
              <a:chOff x="1842104" y="1529697"/>
              <a:chExt cx="718040" cy="941090"/>
            </a:xfrm>
          </p:grpSpPr>
          <p:pic>
            <p:nvPicPr>
              <p:cNvPr id="272" name="그림 271" descr="방이(가) 표시된 사진&#10;&#10;자동 생성된 설명">
                <a:extLst>
                  <a:ext uri="{FF2B5EF4-FFF2-40B4-BE49-F238E27FC236}">
                    <a16:creationId xmlns:a16="http://schemas.microsoft.com/office/drawing/2014/main" id="{BD0A7F84-CA6A-43E9-8912-6BBE9905F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82628" y="1529697"/>
                <a:ext cx="510727" cy="675637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507F5C35-4E10-4EB0-A000-74A71C5348E2}"/>
                  </a:ext>
                </a:extLst>
              </p:cNvPr>
              <p:cNvSpPr txBox="1"/>
              <p:nvPr/>
            </p:nvSpPr>
            <p:spPr>
              <a:xfrm>
                <a:off x="1842104" y="2193788"/>
                <a:ext cx="718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카운터</a:t>
                </a:r>
              </a:p>
            </p:txBody>
          </p:sp>
        </p:grp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3275D838-2022-42F0-BEEF-57CD76D61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97" y="2288303"/>
              <a:ext cx="2361" cy="78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AF3CFF27-AFFC-4A1B-A67B-08378B1A446E}"/>
                </a:ext>
              </a:extLst>
            </p:cNvPr>
            <p:cNvCxnSpPr>
              <a:cxnSpLocks/>
              <a:endCxn id="281" idx="0"/>
            </p:cNvCxnSpPr>
            <p:nvPr/>
          </p:nvCxnSpPr>
          <p:spPr>
            <a:xfrm flipH="1">
              <a:off x="2135622" y="4201017"/>
              <a:ext cx="966" cy="734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6720FA27-6751-4C75-8AC7-0BF9BE085F6D}"/>
                </a:ext>
              </a:extLst>
            </p:cNvPr>
            <p:cNvGrpSpPr/>
            <p:nvPr/>
          </p:nvGrpSpPr>
          <p:grpSpPr>
            <a:xfrm>
              <a:off x="3023432" y="3198683"/>
              <a:ext cx="1644210" cy="987296"/>
              <a:chOff x="3758446" y="1456662"/>
              <a:chExt cx="1644210" cy="987296"/>
            </a:xfrm>
          </p:grpSpPr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2A7F7F84-A03C-438D-9758-5699E04CA087}"/>
                  </a:ext>
                </a:extLst>
              </p:cNvPr>
              <p:cNvGrpSpPr/>
              <p:nvPr/>
            </p:nvGrpSpPr>
            <p:grpSpPr>
              <a:xfrm>
                <a:off x="4364551" y="1456662"/>
                <a:ext cx="432000" cy="480776"/>
                <a:chOff x="3878641" y="3369625"/>
                <a:chExt cx="432000" cy="480776"/>
              </a:xfrm>
            </p:grpSpPr>
            <p:sp>
              <p:nvSpPr>
                <p:cNvPr id="270" name="타원 269">
                  <a:extLst>
                    <a:ext uri="{FF2B5EF4-FFF2-40B4-BE49-F238E27FC236}">
                      <a16:creationId xmlns:a16="http://schemas.microsoft.com/office/drawing/2014/main" id="{B7FFBDA1-4FDA-432E-A753-5DB38515E832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L 도형 270">
                  <a:extLst>
                    <a:ext uri="{FF2B5EF4-FFF2-40B4-BE49-F238E27FC236}">
                      <a16:creationId xmlns:a16="http://schemas.microsoft.com/office/drawing/2014/main" id="{C206803E-DFA6-4FEF-A5BD-A6042B757963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48A64CF7-7334-4EBE-B0E2-30A1CC24B105}"/>
                  </a:ext>
                </a:extLst>
              </p:cNvPr>
              <p:cNvSpPr txBox="1"/>
              <p:nvPr/>
            </p:nvSpPr>
            <p:spPr>
              <a:xfrm>
                <a:off x="3758446" y="1982293"/>
                <a:ext cx="164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72397CA3-A151-458D-8461-942C1198F379}"/>
                </a:ext>
              </a:extLst>
            </p:cNvPr>
            <p:cNvGrpSpPr/>
            <p:nvPr/>
          </p:nvGrpSpPr>
          <p:grpSpPr>
            <a:xfrm>
              <a:off x="3117389" y="1616954"/>
              <a:ext cx="1500329" cy="941239"/>
              <a:chOff x="3117389" y="1616954"/>
              <a:chExt cx="1500329" cy="941239"/>
            </a:xfrm>
          </p:grpSpPr>
          <p:grpSp>
            <p:nvGrpSpPr>
              <p:cNvPr id="264" name="그룹 263">
                <a:extLst>
                  <a:ext uri="{FF2B5EF4-FFF2-40B4-BE49-F238E27FC236}">
                    <a16:creationId xmlns:a16="http://schemas.microsoft.com/office/drawing/2014/main" id="{4C59D397-B013-451B-98E2-E284383583B6}"/>
                  </a:ext>
                </a:extLst>
              </p:cNvPr>
              <p:cNvGrpSpPr/>
              <p:nvPr/>
            </p:nvGrpSpPr>
            <p:grpSpPr>
              <a:xfrm>
                <a:off x="3629537" y="1616954"/>
                <a:ext cx="432000" cy="439826"/>
                <a:chOff x="2342663" y="3215539"/>
                <a:chExt cx="432000" cy="439826"/>
              </a:xfrm>
            </p:grpSpPr>
            <p:sp>
              <p:nvSpPr>
                <p:cNvPr id="266" name="타원 265">
                  <a:extLst>
                    <a:ext uri="{FF2B5EF4-FFF2-40B4-BE49-F238E27FC236}">
                      <a16:creationId xmlns:a16="http://schemas.microsoft.com/office/drawing/2014/main" id="{DC5E2883-45B4-4B49-BE51-1BF5149245F7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67" name="직선 연결선 266">
                  <a:extLst>
                    <a:ext uri="{FF2B5EF4-FFF2-40B4-BE49-F238E27FC236}">
                      <a16:creationId xmlns:a16="http://schemas.microsoft.com/office/drawing/2014/main" id="{7F9667C6-EFD7-4E93-8229-556540A048C2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297FEB9A-2350-4E81-8980-027430BF81F4}"/>
                  </a:ext>
                </a:extLst>
              </p:cNvPr>
              <p:cNvSpPr txBox="1"/>
              <p:nvPr/>
            </p:nvSpPr>
            <p:spPr>
              <a:xfrm>
                <a:off x="3117389" y="2096528"/>
                <a:ext cx="1500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정보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39810B12-BB96-4947-A998-78C3DC3A4EC7}"/>
                </a:ext>
              </a:extLst>
            </p:cNvPr>
            <p:cNvCxnSpPr/>
            <p:nvPr/>
          </p:nvCxnSpPr>
          <p:spPr>
            <a:xfrm>
              <a:off x="2550435" y="3484783"/>
              <a:ext cx="814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직선 연결선 261">
              <a:extLst>
                <a:ext uri="{FF2B5EF4-FFF2-40B4-BE49-F238E27FC236}">
                  <a16:creationId xmlns:a16="http://schemas.microsoft.com/office/drawing/2014/main" id="{87EAB19D-D4E4-4858-9F74-ADE25CFA5750}"/>
                </a:ext>
              </a:extLst>
            </p:cNvPr>
            <p:cNvCxnSpPr/>
            <p:nvPr/>
          </p:nvCxnSpPr>
          <p:spPr>
            <a:xfrm>
              <a:off x="3867553" y="2327360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직선 연결선 262">
              <a:extLst>
                <a:ext uri="{FF2B5EF4-FFF2-40B4-BE49-F238E27FC236}">
                  <a16:creationId xmlns:a16="http://schemas.microsoft.com/office/drawing/2014/main" id="{EBB60D4B-2E04-4629-BC23-1AA2E694E19B}"/>
                </a:ext>
              </a:extLst>
            </p:cNvPr>
            <p:cNvCxnSpPr/>
            <p:nvPr/>
          </p:nvCxnSpPr>
          <p:spPr>
            <a:xfrm>
              <a:off x="3862261" y="4126156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A3251536-834F-4A48-B4FC-6B257B6C52CB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AAB174D8-A6D0-4394-B043-0D2623321F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88632" y="2320975"/>
            <a:ext cx="1798451" cy="390412"/>
          </a:xfrm>
          <a:prstGeom prst="bentConnector3">
            <a:avLst>
              <a:gd name="adj1" fmla="val 9934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EEDF5348-AF8A-4C66-B110-9BBC4DC062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8047" y="2774143"/>
            <a:ext cx="878084" cy="368880"/>
          </a:xfrm>
          <a:prstGeom prst="bentConnector3">
            <a:avLst>
              <a:gd name="adj1" fmla="val 9900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545FB4-B83F-4E37-AE9C-260FA6B6A7B7}"/>
              </a:ext>
            </a:extLst>
          </p:cNvPr>
          <p:cNvCxnSpPr>
            <a:cxnSpLocks/>
          </p:cNvCxnSpPr>
          <p:nvPr/>
        </p:nvCxnSpPr>
        <p:spPr>
          <a:xfrm>
            <a:off x="8794376" y="2523605"/>
            <a:ext cx="867127" cy="457232"/>
          </a:xfrm>
          <a:prstGeom prst="bentConnector3">
            <a:avLst>
              <a:gd name="adj1" fmla="val 996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DA365E61-98E8-4ED1-92EB-475570E47A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4478" y="3581549"/>
            <a:ext cx="781385" cy="385039"/>
          </a:xfrm>
          <a:prstGeom prst="bentConnector3">
            <a:avLst>
              <a:gd name="adj1" fmla="val 1004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E44EB78-9035-4B98-B16F-48625CCD6682}"/>
              </a:ext>
            </a:extLst>
          </p:cNvPr>
          <p:cNvGrpSpPr/>
          <p:nvPr/>
        </p:nvGrpSpPr>
        <p:grpSpPr>
          <a:xfrm>
            <a:off x="6377942" y="1191717"/>
            <a:ext cx="1028095" cy="755325"/>
            <a:chOff x="3586839" y="3369625"/>
            <a:chExt cx="1028095" cy="755325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D06EBA1-64C0-47D5-A268-1BDAA7890C97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60A44915-C5C2-4CCE-9DC5-C1C15A47897D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L 도형 169">
                <a:extLst>
                  <a:ext uri="{FF2B5EF4-FFF2-40B4-BE49-F238E27FC236}">
                    <a16:creationId xmlns:a16="http://schemas.microsoft.com/office/drawing/2014/main" id="{2EABB3A7-7803-4217-A857-59333B5B62E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8DE86FB-AF11-4CF5-A339-5DBC7625E2DE}"/>
                </a:ext>
              </a:extLst>
            </p:cNvPr>
            <p:cNvSpPr txBox="1"/>
            <p:nvPr/>
          </p:nvSpPr>
          <p:spPr>
            <a:xfrm>
              <a:off x="3586839" y="3847951"/>
              <a:ext cx="1028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</a:t>
              </a: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02B79BDF-D98F-4323-8AB6-8D7DB846FB77}"/>
              </a:ext>
            </a:extLst>
          </p:cNvPr>
          <p:cNvGrpSpPr/>
          <p:nvPr/>
        </p:nvGrpSpPr>
        <p:grpSpPr>
          <a:xfrm>
            <a:off x="6454289" y="3213154"/>
            <a:ext cx="875401" cy="937041"/>
            <a:chOff x="3644853" y="3369625"/>
            <a:chExt cx="875401" cy="937041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25525BC7-5BD4-4F13-985B-A7F0D60C2831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72416936-C44C-4B2A-80F8-941EC282A603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L 도형 174">
                <a:extLst>
                  <a:ext uri="{FF2B5EF4-FFF2-40B4-BE49-F238E27FC236}">
                    <a16:creationId xmlns:a16="http://schemas.microsoft.com/office/drawing/2014/main" id="{43E4B5E0-9C44-4060-9509-F00E14F15DEA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8053E8F-3426-4184-9FCA-C80BC7512591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6371FEE-0D7F-4B59-B90B-D323C2402E6E}"/>
              </a:ext>
            </a:extLst>
          </p:cNvPr>
          <p:cNvGrpSpPr/>
          <p:nvPr/>
        </p:nvGrpSpPr>
        <p:grpSpPr>
          <a:xfrm>
            <a:off x="6454289" y="4327388"/>
            <a:ext cx="875401" cy="752375"/>
            <a:chOff x="3644853" y="3369625"/>
            <a:chExt cx="875401" cy="752375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3695BAB4-2D9E-4DBE-A84A-252E0FC96B7E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AFDA1543-F7E3-425D-B688-7E93B48EE264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L 도형 179">
                <a:extLst>
                  <a:ext uri="{FF2B5EF4-FFF2-40B4-BE49-F238E27FC236}">
                    <a16:creationId xmlns:a16="http://schemas.microsoft.com/office/drawing/2014/main" id="{3DF1A58A-0F07-4544-B500-D70C0A5FB0E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E56258A-0858-4A97-BD09-DB6BD763C10C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</a:t>
              </a:r>
              <a:endParaRPr lang="en-US" altLang="ko-KR" sz="1200" dirty="0"/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1A77B363-C83A-4897-8229-CF67A430FAF0}"/>
              </a:ext>
            </a:extLst>
          </p:cNvPr>
          <p:cNvGrpSpPr/>
          <p:nvPr/>
        </p:nvGrpSpPr>
        <p:grpSpPr>
          <a:xfrm>
            <a:off x="6454289" y="2109726"/>
            <a:ext cx="875401" cy="937041"/>
            <a:chOff x="3644853" y="3369625"/>
            <a:chExt cx="875401" cy="937041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15E07689-9561-473F-AD26-3018C0D13B68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96F35C09-01A8-4240-A57C-BABD7815B36D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L 도형 184">
                <a:extLst>
                  <a:ext uri="{FF2B5EF4-FFF2-40B4-BE49-F238E27FC236}">
                    <a16:creationId xmlns:a16="http://schemas.microsoft.com/office/drawing/2014/main" id="{34317BBE-5488-4FE3-8210-6BCE94346800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742C9FB-4169-4354-A39B-CF4B9690CC99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직원 호출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9CCEF689-A2EF-4B92-9D04-FB3B29ED240D}"/>
              </a:ext>
            </a:extLst>
          </p:cNvPr>
          <p:cNvGrpSpPr/>
          <p:nvPr/>
        </p:nvGrpSpPr>
        <p:grpSpPr>
          <a:xfrm>
            <a:off x="6454289" y="5256955"/>
            <a:ext cx="875401" cy="752375"/>
            <a:chOff x="3644853" y="3369625"/>
            <a:chExt cx="875401" cy="752375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8DD057E6-C05F-4794-BB0F-D97912F28806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66C9C7C8-BF3C-434C-AA5A-FDC376821BA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L 도형 189">
                <a:extLst>
                  <a:ext uri="{FF2B5EF4-FFF2-40B4-BE49-F238E27FC236}">
                    <a16:creationId xmlns:a16="http://schemas.microsoft.com/office/drawing/2014/main" id="{0A188236-831E-4247-B4FE-CA374DBF7F5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26D120B-88BD-4D61-80F7-F761347496FD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</a:t>
              </a:r>
              <a:endParaRPr lang="en-US" altLang="ko-KR" sz="1200" dirty="0"/>
            </a:p>
          </p:txBody>
        </p:sp>
      </p:grp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8A8A68C8-CC23-435A-8A15-8F3B25331B55}"/>
              </a:ext>
            </a:extLst>
          </p:cNvPr>
          <p:cNvCxnSpPr>
            <a:cxnSpLocks/>
          </p:cNvCxnSpPr>
          <p:nvPr/>
        </p:nvCxnSpPr>
        <p:spPr>
          <a:xfrm>
            <a:off x="4247644" y="3484406"/>
            <a:ext cx="224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35D1AF7B-8360-43E8-9D7C-50ED917DE09E}"/>
              </a:ext>
            </a:extLst>
          </p:cNvPr>
          <p:cNvCxnSpPr/>
          <p:nvPr/>
        </p:nvCxnSpPr>
        <p:spPr>
          <a:xfrm rot="5400000" flipH="1" flipV="1">
            <a:off x="4821979" y="1928444"/>
            <a:ext cx="2005230" cy="1106695"/>
          </a:xfrm>
          <a:prstGeom prst="bentConnector3">
            <a:avLst>
              <a:gd name="adj1" fmla="val 100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DE12F454-A9B2-409C-8C9B-3D6A5D20A6BB}"/>
              </a:ext>
            </a:extLst>
          </p:cNvPr>
          <p:cNvCxnSpPr/>
          <p:nvPr/>
        </p:nvCxnSpPr>
        <p:spPr>
          <a:xfrm flipV="1">
            <a:off x="5271246" y="2402541"/>
            <a:ext cx="1106696" cy="1081865"/>
          </a:xfrm>
          <a:prstGeom prst="bentConnector3">
            <a:avLst>
              <a:gd name="adj1" fmla="val -2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E091C0AA-B5FE-4287-BDC2-2C838CA77FB8}"/>
              </a:ext>
            </a:extLst>
          </p:cNvPr>
          <p:cNvCxnSpPr>
            <a:cxnSpLocks/>
          </p:cNvCxnSpPr>
          <p:nvPr/>
        </p:nvCxnSpPr>
        <p:spPr>
          <a:xfrm>
            <a:off x="5271248" y="3484408"/>
            <a:ext cx="1183041" cy="1114486"/>
          </a:xfrm>
          <a:prstGeom prst="bentConnector3">
            <a:avLst>
              <a:gd name="adj1" fmla="val -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6D55969F-0A1B-4FE3-BBD6-58A17DBD6384}"/>
              </a:ext>
            </a:extLst>
          </p:cNvPr>
          <p:cNvCxnSpPr/>
          <p:nvPr/>
        </p:nvCxnSpPr>
        <p:spPr>
          <a:xfrm rot="16200000" flipH="1">
            <a:off x="4812464" y="3943187"/>
            <a:ext cx="2100606" cy="1183043"/>
          </a:xfrm>
          <a:prstGeom prst="bentConnector3">
            <a:avLst>
              <a:gd name="adj1" fmla="val 999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21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3" name="그룹 52">
            <a:extLst>
              <a:ext uri="{FF2B5EF4-FFF2-40B4-BE49-F238E27FC236}">
                <a16:creationId xmlns:a16="http://schemas.microsoft.com/office/drawing/2014/main" id="{87DEDE5B-9DBF-45AE-A0DC-D590D335A7F5}"/>
              </a:ext>
            </a:extLst>
          </p:cNvPr>
          <p:cNvGrpSpPr/>
          <p:nvPr/>
        </p:nvGrpSpPr>
        <p:grpSpPr>
          <a:xfrm>
            <a:off x="8726644" y="5549515"/>
            <a:ext cx="891066" cy="718431"/>
            <a:chOff x="2798618" y="3377243"/>
            <a:chExt cx="891066" cy="718431"/>
          </a:xfrm>
        </p:grpSpPr>
        <p:grpSp>
          <p:nvGrpSpPr>
            <p:cNvPr id="124" name="그룹 53">
              <a:extLst>
                <a:ext uri="{FF2B5EF4-FFF2-40B4-BE49-F238E27FC236}">
                  <a16:creationId xmlns:a16="http://schemas.microsoft.com/office/drawing/2014/main" id="{93930552-6332-4671-94EC-BD79116DFCDF}"/>
                </a:ext>
              </a:extLst>
            </p:cNvPr>
            <p:cNvGrpSpPr/>
            <p:nvPr/>
          </p:nvGrpSpPr>
          <p:grpSpPr>
            <a:xfrm>
              <a:off x="2962151" y="3377243"/>
              <a:ext cx="526825" cy="432000"/>
              <a:chOff x="2973371" y="3377243"/>
              <a:chExt cx="526825" cy="432000"/>
            </a:xfrm>
          </p:grpSpPr>
          <p:sp>
            <p:nvSpPr>
              <p:cNvPr id="128" name="타원 55">
                <a:extLst>
                  <a:ext uri="{FF2B5EF4-FFF2-40B4-BE49-F238E27FC236}">
                    <a16:creationId xmlns:a16="http://schemas.microsoft.com/office/drawing/2014/main" id="{C8E3FFD0-33FA-40A3-AD57-29235D34206B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9" name="직선 연결선 56">
                <a:extLst>
                  <a:ext uri="{FF2B5EF4-FFF2-40B4-BE49-F238E27FC236}">
                    <a16:creationId xmlns:a16="http://schemas.microsoft.com/office/drawing/2014/main" id="{DCBD9A45-7DAB-41C5-8DAD-20339CC85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57">
                <a:extLst>
                  <a:ext uri="{FF2B5EF4-FFF2-40B4-BE49-F238E27FC236}">
                    <a16:creationId xmlns:a16="http://schemas.microsoft.com/office/drawing/2014/main" id="{0D2DAE18-6E5D-4A84-8728-9C3409DB5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584A800-BB45-4FC0-A3BB-5F207B9E086E}"/>
                </a:ext>
              </a:extLst>
            </p:cNvPr>
            <p:cNvSpPr txBox="1"/>
            <p:nvPr/>
          </p:nvSpPr>
          <p:spPr>
            <a:xfrm>
              <a:off x="2798618" y="3818675"/>
              <a:ext cx="891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 창</a:t>
              </a:r>
              <a:endParaRPr lang="en-US" altLang="ko-KR" sz="1200" dirty="0"/>
            </a:p>
          </p:txBody>
        </p:sp>
      </p:grpSp>
      <p:grpSp>
        <p:nvGrpSpPr>
          <p:cNvPr id="169" name="그룹 58">
            <a:extLst>
              <a:ext uri="{FF2B5EF4-FFF2-40B4-BE49-F238E27FC236}">
                <a16:creationId xmlns:a16="http://schemas.microsoft.com/office/drawing/2014/main" id="{E4D086FF-799D-4532-A583-3B0E430B331D}"/>
              </a:ext>
            </a:extLst>
          </p:cNvPr>
          <p:cNvGrpSpPr/>
          <p:nvPr/>
        </p:nvGrpSpPr>
        <p:grpSpPr>
          <a:xfrm>
            <a:off x="8357747" y="3235446"/>
            <a:ext cx="1634703" cy="756248"/>
            <a:chOff x="2666956" y="2070022"/>
            <a:chExt cx="1634703" cy="756248"/>
          </a:xfrm>
        </p:grpSpPr>
        <p:grpSp>
          <p:nvGrpSpPr>
            <p:cNvPr id="170" name="그룹 59">
              <a:extLst>
                <a:ext uri="{FF2B5EF4-FFF2-40B4-BE49-F238E27FC236}">
                  <a16:creationId xmlns:a16="http://schemas.microsoft.com/office/drawing/2014/main" id="{0BA9F390-DA45-4132-8BDC-FFFC5E986CC5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72" name="타원 61">
                <a:extLst>
                  <a:ext uri="{FF2B5EF4-FFF2-40B4-BE49-F238E27FC236}">
                    <a16:creationId xmlns:a16="http://schemas.microsoft.com/office/drawing/2014/main" id="{E30E8494-9693-42AA-900A-FD9F7D3CAAFC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3" name="직선 연결선 62">
                <a:extLst>
                  <a:ext uri="{FF2B5EF4-FFF2-40B4-BE49-F238E27FC236}">
                    <a16:creationId xmlns:a16="http://schemas.microsoft.com/office/drawing/2014/main" id="{44879251-F341-4351-91BA-D68383319D15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49AA5D8-23E4-4991-9445-561D71A651A8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 정보</a:t>
              </a:r>
            </a:p>
          </p:txBody>
        </p:sp>
      </p:grpSp>
      <p:grpSp>
        <p:nvGrpSpPr>
          <p:cNvPr id="174" name="그룹 63">
            <a:extLst>
              <a:ext uri="{FF2B5EF4-FFF2-40B4-BE49-F238E27FC236}">
                <a16:creationId xmlns:a16="http://schemas.microsoft.com/office/drawing/2014/main" id="{302ECD47-D450-46F3-A77E-E885A67524CC}"/>
              </a:ext>
            </a:extLst>
          </p:cNvPr>
          <p:cNvGrpSpPr/>
          <p:nvPr/>
        </p:nvGrpSpPr>
        <p:grpSpPr>
          <a:xfrm>
            <a:off x="10748634" y="4215087"/>
            <a:ext cx="794649" cy="1054545"/>
            <a:chOff x="10507529" y="3071611"/>
            <a:chExt cx="794649" cy="1054545"/>
          </a:xfrm>
        </p:grpSpPr>
        <p:pic>
          <p:nvPicPr>
            <p:cNvPr id="175" name="그림 64" descr="방이(가) 표시된 사진&#10;&#10;자동 생성된 설명">
              <a:extLst>
                <a:ext uri="{FF2B5EF4-FFF2-40B4-BE49-F238E27FC236}">
                  <a16:creationId xmlns:a16="http://schemas.microsoft.com/office/drawing/2014/main" id="{F313A04F-1F03-4C63-945C-1F3AF4E2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49491" y="3071611"/>
              <a:ext cx="510727" cy="702967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D48172D-CDCB-4B24-894C-F109A2F5D331}"/>
                </a:ext>
              </a:extLst>
            </p:cNvPr>
            <p:cNvSpPr txBox="1"/>
            <p:nvPr/>
          </p:nvSpPr>
          <p:spPr>
            <a:xfrm>
              <a:off x="10507529" y="3849157"/>
              <a:ext cx="7946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</a:t>
              </a:r>
            </a:p>
          </p:txBody>
        </p:sp>
      </p:grpSp>
      <p:grpSp>
        <p:nvGrpSpPr>
          <p:cNvPr id="177" name="그룹 66">
            <a:extLst>
              <a:ext uri="{FF2B5EF4-FFF2-40B4-BE49-F238E27FC236}">
                <a16:creationId xmlns:a16="http://schemas.microsoft.com/office/drawing/2014/main" id="{54A941D6-2655-474A-B59E-BC638FE2BB21}"/>
              </a:ext>
            </a:extLst>
          </p:cNvPr>
          <p:cNvGrpSpPr/>
          <p:nvPr/>
        </p:nvGrpSpPr>
        <p:grpSpPr>
          <a:xfrm>
            <a:off x="8680107" y="4302431"/>
            <a:ext cx="875401" cy="752375"/>
            <a:chOff x="3644853" y="3369625"/>
            <a:chExt cx="875401" cy="752375"/>
          </a:xfrm>
        </p:grpSpPr>
        <p:grpSp>
          <p:nvGrpSpPr>
            <p:cNvPr id="178" name="그룹 67">
              <a:extLst>
                <a:ext uri="{FF2B5EF4-FFF2-40B4-BE49-F238E27FC236}">
                  <a16:creationId xmlns:a16="http://schemas.microsoft.com/office/drawing/2014/main" id="{18EDD258-0C3C-42CA-8B52-D97FF430A44C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80" name="타원 69">
                <a:extLst>
                  <a:ext uri="{FF2B5EF4-FFF2-40B4-BE49-F238E27FC236}">
                    <a16:creationId xmlns:a16="http://schemas.microsoft.com/office/drawing/2014/main" id="{6B65DEE2-BE36-405F-8901-331D2B1F9D41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L 도형 76">
                <a:extLst>
                  <a:ext uri="{FF2B5EF4-FFF2-40B4-BE49-F238E27FC236}">
                    <a16:creationId xmlns:a16="http://schemas.microsoft.com/office/drawing/2014/main" id="{7EE59A2E-46ED-450A-A4E7-5307FFBEB2E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405FC5A-1258-4D26-B4B8-F5556330A17A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주문 취소</a:t>
              </a:r>
              <a:endParaRPr lang="en-US" altLang="ko-KR" sz="1200" dirty="0"/>
            </a:p>
          </p:txBody>
        </p:sp>
      </p:grpSp>
      <p:cxnSp>
        <p:nvCxnSpPr>
          <p:cNvPr id="184" name="직선 화살표 연결선 16">
            <a:extLst>
              <a:ext uri="{FF2B5EF4-FFF2-40B4-BE49-F238E27FC236}">
                <a16:creationId xmlns:a16="http://schemas.microsoft.com/office/drawing/2014/main" id="{72B7CC5D-2451-4A15-9F69-D0623EF1DA37}"/>
              </a:ext>
            </a:extLst>
          </p:cNvPr>
          <p:cNvCxnSpPr>
            <a:cxnSpLocks/>
          </p:cNvCxnSpPr>
          <p:nvPr/>
        </p:nvCxnSpPr>
        <p:spPr>
          <a:xfrm>
            <a:off x="7406037" y="4598894"/>
            <a:ext cx="1184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화살표 연결선 24">
            <a:extLst>
              <a:ext uri="{FF2B5EF4-FFF2-40B4-BE49-F238E27FC236}">
                <a16:creationId xmlns:a16="http://schemas.microsoft.com/office/drawing/2014/main" id="{E65E2756-2558-4A15-A14C-3109D7537CAC}"/>
              </a:ext>
            </a:extLst>
          </p:cNvPr>
          <p:cNvCxnSpPr>
            <a:cxnSpLocks/>
          </p:cNvCxnSpPr>
          <p:nvPr/>
        </p:nvCxnSpPr>
        <p:spPr>
          <a:xfrm flipV="1">
            <a:off x="9750006" y="4596504"/>
            <a:ext cx="758054" cy="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E72E1C4-E266-46E1-AD9D-267B5FE5E532}"/>
              </a:ext>
            </a:extLst>
          </p:cNvPr>
          <p:cNvGrpSpPr/>
          <p:nvPr/>
        </p:nvGrpSpPr>
        <p:grpSpPr>
          <a:xfrm>
            <a:off x="611097" y="1330266"/>
            <a:ext cx="4056545" cy="4693031"/>
            <a:chOff x="611097" y="1330266"/>
            <a:chExt cx="4056545" cy="4693031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128B29A-BD62-400D-90F1-92E959508C34}"/>
                </a:ext>
              </a:extLst>
            </p:cNvPr>
            <p:cNvGrpSpPr/>
            <p:nvPr/>
          </p:nvGrpSpPr>
          <p:grpSpPr>
            <a:xfrm>
              <a:off x="1741391" y="3199040"/>
              <a:ext cx="902801" cy="954956"/>
              <a:chOff x="3697592" y="3369625"/>
              <a:chExt cx="902801" cy="954956"/>
            </a:xfrm>
          </p:grpSpPr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0D89115B-0B4A-4B7B-AEF0-12F2BD0E8D34}"/>
                  </a:ext>
                </a:extLst>
              </p:cNvPr>
              <p:cNvGrpSpPr/>
              <p:nvPr/>
            </p:nvGrpSpPr>
            <p:grpSpPr>
              <a:xfrm>
                <a:off x="3884887" y="3369625"/>
                <a:ext cx="432000" cy="480776"/>
                <a:chOff x="3878641" y="3369625"/>
                <a:chExt cx="432000" cy="480776"/>
              </a:xfrm>
            </p:grpSpPr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B7A0C1C1-27D4-41CC-AA32-B88162DE65A1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L 도형 189">
                  <a:extLst>
                    <a:ext uri="{FF2B5EF4-FFF2-40B4-BE49-F238E27FC236}">
                      <a16:creationId xmlns:a16="http://schemas.microsoft.com/office/drawing/2014/main" id="{15808D6C-799D-4979-A491-8248AB5F7667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B907F8B7-7457-4123-8DBA-B25BF80A3F96}"/>
                  </a:ext>
                </a:extLst>
              </p:cNvPr>
              <p:cNvSpPr txBox="1"/>
              <p:nvPr/>
            </p:nvSpPr>
            <p:spPr>
              <a:xfrm>
                <a:off x="3697592" y="3862916"/>
                <a:ext cx="90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</a:t>
                </a:r>
                <a:endParaRPr lang="en-US" altLang="ko-KR" sz="1200" dirty="0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A04F56C-B265-402B-BDF1-956E0C77663C}"/>
                </a:ext>
              </a:extLst>
            </p:cNvPr>
            <p:cNvGrpSpPr/>
            <p:nvPr/>
          </p:nvGrpSpPr>
          <p:grpSpPr>
            <a:xfrm>
              <a:off x="1677994" y="4935493"/>
              <a:ext cx="872441" cy="1087804"/>
              <a:chOff x="2815348" y="3377243"/>
              <a:chExt cx="872441" cy="1087804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054B1F60-9D65-4999-9C72-8E87ADB19796}"/>
                  </a:ext>
                </a:extLst>
              </p:cNvPr>
              <p:cNvGrpSpPr/>
              <p:nvPr/>
            </p:nvGrpSpPr>
            <p:grpSpPr>
              <a:xfrm>
                <a:off x="2962151" y="3377243"/>
                <a:ext cx="526825" cy="432000"/>
                <a:chOff x="2973371" y="3377243"/>
                <a:chExt cx="526825" cy="432000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9E2BD529-49A2-4747-B825-881FFFEABCBE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97B0184E-8296-428F-B869-9650C887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41510907-705F-4477-B884-531629C57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556C085-D9CC-4D84-83A2-CD57EDA8C963}"/>
                  </a:ext>
                </a:extLst>
              </p:cNvPr>
              <p:cNvSpPr txBox="1"/>
              <p:nvPr/>
            </p:nvSpPr>
            <p:spPr>
              <a:xfrm>
                <a:off x="2815348" y="3818716"/>
                <a:ext cx="872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 화면</a:t>
                </a:r>
                <a:endParaRPr lang="en-US" altLang="ko-KR" sz="1200" dirty="0"/>
              </a:p>
            </p:txBody>
          </p:sp>
        </p:grpSp>
        <p:pic>
          <p:nvPicPr>
            <p:cNvPr id="121" name="그림 120" descr="방이(가) 표시된 사진&#10;&#10;자동 생성된 설명">
              <a:extLst>
                <a:ext uri="{FF2B5EF4-FFF2-40B4-BE49-F238E27FC236}">
                  <a16:creationId xmlns:a16="http://schemas.microsoft.com/office/drawing/2014/main" id="{E372F50B-9D0E-43B1-A338-3D1177CE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33" y="3133300"/>
              <a:ext cx="510727" cy="702967"/>
            </a:xfrm>
            <a:prstGeom prst="rect">
              <a:avLst/>
            </a:prstGeom>
          </p:spPr>
        </p:pic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BFD97869-9EA3-454B-ADD6-80CB7596A335}"/>
                </a:ext>
              </a:extLst>
            </p:cNvPr>
            <p:cNvGrpSpPr/>
            <p:nvPr/>
          </p:nvGrpSpPr>
          <p:grpSpPr>
            <a:xfrm>
              <a:off x="3118798" y="4983531"/>
              <a:ext cx="1529671" cy="913162"/>
              <a:chOff x="3088892" y="4941952"/>
              <a:chExt cx="1529671" cy="913162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11D295D2-8E9A-4052-BF76-57204CBB4F04}"/>
                  </a:ext>
                </a:extLst>
              </p:cNvPr>
              <p:cNvGrpSpPr/>
              <p:nvPr/>
            </p:nvGrpSpPr>
            <p:grpSpPr>
              <a:xfrm>
                <a:off x="3556988" y="4941952"/>
                <a:ext cx="526825" cy="432000"/>
                <a:chOff x="2973371" y="3377243"/>
                <a:chExt cx="526825" cy="432000"/>
              </a:xfrm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2A264F13-869B-4D16-BC45-6E98D6970B9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55A9B9F6-7297-416F-B8DC-16776B1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6FB07AE4-7A4A-4606-8E71-607782FB6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1F99E06-9249-4173-AFF4-B9A0104A276D}"/>
                  </a:ext>
                </a:extLst>
              </p:cNvPr>
              <p:cNvSpPr txBox="1"/>
              <p:nvPr/>
            </p:nvSpPr>
            <p:spPr>
              <a:xfrm>
                <a:off x="3088892" y="5393449"/>
                <a:ext cx="1529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화면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10BEC4E-72E9-4839-A30C-DEBFF2202536}"/>
                </a:ext>
              </a:extLst>
            </p:cNvPr>
            <p:cNvSpPr txBox="1"/>
            <p:nvPr/>
          </p:nvSpPr>
          <p:spPr>
            <a:xfrm>
              <a:off x="611097" y="3930555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B55B8FA-C6A2-40DC-B1FF-807146A2AB7E}"/>
                </a:ext>
              </a:extLst>
            </p:cNvPr>
            <p:cNvSpPr txBox="1"/>
            <p:nvPr/>
          </p:nvSpPr>
          <p:spPr>
            <a:xfrm>
              <a:off x="1462311" y="2523605"/>
              <a:ext cx="1239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+ </a:t>
              </a:r>
              <a:r>
                <a:rPr lang="ko-KR" altLang="en-US" sz="1200" dirty="0" err="1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버튼</a:t>
              </a:r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A916480A-3746-4547-99D2-253A73B7CFA5}"/>
                </a:ext>
              </a:extLst>
            </p:cNvPr>
            <p:cNvGrpSpPr/>
            <p:nvPr/>
          </p:nvGrpSpPr>
          <p:grpSpPr>
            <a:xfrm>
              <a:off x="1833771" y="1330266"/>
              <a:ext cx="718040" cy="941090"/>
              <a:chOff x="1842104" y="1529697"/>
              <a:chExt cx="718040" cy="941090"/>
            </a:xfrm>
          </p:grpSpPr>
          <p:pic>
            <p:nvPicPr>
              <p:cNvPr id="148" name="그림 147" descr="방이(가) 표시된 사진&#10;&#10;자동 생성된 설명">
                <a:extLst>
                  <a:ext uri="{FF2B5EF4-FFF2-40B4-BE49-F238E27FC236}">
                    <a16:creationId xmlns:a16="http://schemas.microsoft.com/office/drawing/2014/main" id="{BD0A7F84-CA6A-43E9-8912-6BBE9905F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82628" y="1529697"/>
                <a:ext cx="510727" cy="675637"/>
              </a:xfrm>
              <a:prstGeom prst="rect">
                <a:avLst/>
              </a:prstGeom>
            </p:spPr>
          </p:pic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07F5C35-4E10-4EB0-A000-74A71C5348E2}"/>
                  </a:ext>
                </a:extLst>
              </p:cNvPr>
              <p:cNvSpPr txBox="1"/>
              <p:nvPr/>
            </p:nvSpPr>
            <p:spPr>
              <a:xfrm>
                <a:off x="1842104" y="2193788"/>
                <a:ext cx="718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카운터</a:t>
                </a:r>
              </a:p>
            </p:txBody>
          </p:sp>
        </p:grp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3275D838-2022-42F0-BEEF-57CD76D61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97" y="2288303"/>
              <a:ext cx="2361" cy="78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F3CFF27-AFFC-4A1B-A67B-08378B1A446E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 flipH="1">
              <a:off x="2135622" y="4201017"/>
              <a:ext cx="966" cy="734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720FA27-6751-4C75-8AC7-0BF9BE085F6D}"/>
                </a:ext>
              </a:extLst>
            </p:cNvPr>
            <p:cNvGrpSpPr/>
            <p:nvPr/>
          </p:nvGrpSpPr>
          <p:grpSpPr>
            <a:xfrm>
              <a:off x="3023432" y="3198683"/>
              <a:ext cx="1644210" cy="987296"/>
              <a:chOff x="3758446" y="1456662"/>
              <a:chExt cx="1644210" cy="987296"/>
            </a:xfrm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2A7F7F84-A03C-438D-9758-5699E04CA087}"/>
                  </a:ext>
                </a:extLst>
              </p:cNvPr>
              <p:cNvGrpSpPr/>
              <p:nvPr/>
            </p:nvGrpSpPr>
            <p:grpSpPr>
              <a:xfrm>
                <a:off x="4364551" y="1456662"/>
                <a:ext cx="432000" cy="480776"/>
                <a:chOff x="3878641" y="3369625"/>
                <a:chExt cx="432000" cy="480776"/>
              </a:xfrm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B7FFBDA1-4FDA-432E-A753-5DB38515E832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L 도형 146">
                  <a:extLst>
                    <a:ext uri="{FF2B5EF4-FFF2-40B4-BE49-F238E27FC236}">
                      <a16:creationId xmlns:a16="http://schemas.microsoft.com/office/drawing/2014/main" id="{C206803E-DFA6-4FEF-A5BD-A6042B757963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8A64CF7-7334-4EBE-B0E2-30A1CC24B105}"/>
                  </a:ext>
                </a:extLst>
              </p:cNvPr>
              <p:cNvSpPr txBox="1"/>
              <p:nvPr/>
            </p:nvSpPr>
            <p:spPr>
              <a:xfrm>
                <a:off x="3758446" y="1982293"/>
                <a:ext cx="164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2397CA3-A151-458D-8461-942C1198F379}"/>
                </a:ext>
              </a:extLst>
            </p:cNvPr>
            <p:cNvGrpSpPr/>
            <p:nvPr/>
          </p:nvGrpSpPr>
          <p:grpSpPr>
            <a:xfrm>
              <a:off x="3117389" y="1616954"/>
              <a:ext cx="1500329" cy="941239"/>
              <a:chOff x="3117389" y="1616954"/>
              <a:chExt cx="1500329" cy="941239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4C59D397-B013-451B-98E2-E284383583B6}"/>
                  </a:ext>
                </a:extLst>
              </p:cNvPr>
              <p:cNvGrpSpPr/>
              <p:nvPr/>
            </p:nvGrpSpPr>
            <p:grpSpPr>
              <a:xfrm>
                <a:off x="3629537" y="1616954"/>
                <a:ext cx="432000" cy="439826"/>
                <a:chOff x="2342663" y="3215539"/>
                <a:chExt cx="432000" cy="439826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DC5E2883-45B4-4B49-BE51-1BF5149245F7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43" name="직선 연결선 142">
                  <a:extLst>
                    <a:ext uri="{FF2B5EF4-FFF2-40B4-BE49-F238E27FC236}">
                      <a16:creationId xmlns:a16="http://schemas.microsoft.com/office/drawing/2014/main" id="{7F9667C6-EFD7-4E93-8229-556540A048C2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97FEB9A-2350-4E81-8980-027430BF81F4}"/>
                  </a:ext>
                </a:extLst>
              </p:cNvPr>
              <p:cNvSpPr txBox="1"/>
              <p:nvPr/>
            </p:nvSpPr>
            <p:spPr>
              <a:xfrm>
                <a:off x="3117389" y="2096528"/>
                <a:ext cx="1500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정보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39810B12-BB96-4947-A998-78C3DC3A4EC7}"/>
                </a:ext>
              </a:extLst>
            </p:cNvPr>
            <p:cNvCxnSpPr/>
            <p:nvPr/>
          </p:nvCxnSpPr>
          <p:spPr>
            <a:xfrm>
              <a:off x="2550435" y="3484783"/>
              <a:ext cx="814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87EAB19D-D4E4-4858-9F74-ADE25CFA5750}"/>
                </a:ext>
              </a:extLst>
            </p:cNvPr>
            <p:cNvCxnSpPr/>
            <p:nvPr/>
          </p:nvCxnSpPr>
          <p:spPr>
            <a:xfrm>
              <a:off x="3867553" y="2327360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EBB60D4B-2E04-4629-BC23-1AA2E694E19B}"/>
                </a:ext>
              </a:extLst>
            </p:cNvPr>
            <p:cNvCxnSpPr/>
            <p:nvPr/>
          </p:nvCxnSpPr>
          <p:spPr>
            <a:xfrm>
              <a:off x="3862261" y="4126156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433BCB9-49D3-4897-9432-DB7E24703CCF}"/>
              </a:ext>
            </a:extLst>
          </p:cNvPr>
          <p:cNvSpPr txBox="1"/>
          <p:nvPr/>
        </p:nvSpPr>
        <p:spPr>
          <a:xfrm>
            <a:off x="3144507" y="436649"/>
            <a:ext cx="45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1574BA-BDA9-44CC-B8B7-48DCF33435D9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84F8160-78C5-44D3-B472-85396356551C}"/>
              </a:ext>
            </a:extLst>
          </p:cNvPr>
          <p:cNvGrpSpPr/>
          <p:nvPr/>
        </p:nvGrpSpPr>
        <p:grpSpPr>
          <a:xfrm>
            <a:off x="6377942" y="1191717"/>
            <a:ext cx="1028095" cy="755325"/>
            <a:chOff x="3586839" y="3369625"/>
            <a:chExt cx="1028095" cy="755325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B65C1F1A-1070-48E8-9657-C1AC5EFF4CDA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933281BB-5DA3-4D1C-A5AE-7C91FBE4401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L 도형 107">
                <a:extLst>
                  <a:ext uri="{FF2B5EF4-FFF2-40B4-BE49-F238E27FC236}">
                    <a16:creationId xmlns:a16="http://schemas.microsoft.com/office/drawing/2014/main" id="{D4F096A5-E5D1-4EBE-BFB0-60E96402C59D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F9EAC8C-64C3-4066-A1A3-E9A132CFEAB0}"/>
                </a:ext>
              </a:extLst>
            </p:cNvPr>
            <p:cNvSpPr txBox="1"/>
            <p:nvPr/>
          </p:nvSpPr>
          <p:spPr>
            <a:xfrm>
              <a:off x="3586839" y="3847951"/>
              <a:ext cx="1028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A84E333-94F3-418F-9EF4-A592C7366403}"/>
              </a:ext>
            </a:extLst>
          </p:cNvPr>
          <p:cNvGrpSpPr/>
          <p:nvPr/>
        </p:nvGrpSpPr>
        <p:grpSpPr>
          <a:xfrm>
            <a:off x="6454289" y="3213154"/>
            <a:ext cx="875401" cy="937041"/>
            <a:chOff x="3644853" y="3369625"/>
            <a:chExt cx="875401" cy="937041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DD19D51-43F4-4188-A1D2-1F9F451CE639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724999BB-0F18-44C2-BBE8-6D0D13E1CB7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L 도형 112">
                <a:extLst>
                  <a:ext uri="{FF2B5EF4-FFF2-40B4-BE49-F238E27FC236}">
                    <a16:creationId xmlns:a16="http://schemas.microsoft.com/office/drawing/2014/main" id="{E961C030-A980-40B2-9B62-38C0E7B125C0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74C4028-6397-40E9-9F71-AC3171518482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35A40675-2DB0-4D8B-8C52-E08F33527635}"/>
              </a:ext>
            </a:extLst>
          </p:cNvPr>
          <p:cNvGrpSpPr/>
          <p:nvPr/>
        </p:nvGrpSpPr>
        <p:grpSpPr>
          <a:xfrm>
            <a:off x="6454289" y="4327388"/>
            <a:ext cx="875401" cy="752375"/>
            <a:chOff x="3644853" y="3369625"/>
            <a:chExt cx="875401" cy="752375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A4BF7094-D2B4-4C9F-A8A3-D8A68698418F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4AD7F63D-132A-4740-88A9-705C904F8D8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L 도형 125">
                <a:extLst>
                  <a:ext uri="{FF2B5EF4-FFF2-40B4-BE49-F238E27FC236}">
                    <a16:creationId xmlns:a16="http://schemas.microsoft.com/office/drawing/2014/main" id="{D25F8E42-C477-4327-9755-CA1FF352BC16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92B5C43-88AA-4E9A-834A-301D9E75B08A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</a:t>
              </a:r>
              <a:endParaRPr lang="en-US" altLang="ko-KR" sz="1200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9625B47-561C-46F7-9E35-E3EDB491B7CF}"/>
              </a:ext>
            </a:extLst>
          </p:cNvPr>
          <p:cNvGrpSpPr/>
          <p:nvPr/>
        </p:nvGrpSpPr>
        <p:grpSpPr>
          <a:xfrm>
            <a:off x="6454289" y="2109726"/>
            <a:ext cx="875401" cy="937041"/>
            <a:chOff x="3644853" y="3369625"/>
            <a:chExt cx="875401" cy="937041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08A6F12D-EE39-4954-B8D9-DAA6BE02D7CE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96C82626-479B-412B-A6B4-D71FFA02BC76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L 도형 153">
                <a:extLst>
                  <a:ext uri="{FF2B5EF4-FFF2-40B4-BE49-F238E27FC236}">
                    <a16:creationId xmlns:a16="http://schemas.microsoft.com/office/drawing/2014/main" id="{4E27FF59-B048-4747-8397-0FC590956F7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21EFB7A-46EC-4F0C-84D2-129024963E84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직원 호출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11A47B3E-FAF7-4BBF-B767-FD2D68BCD21E}"/>
              </a:ext>
            </a:extLst>
          </p:cNvPr>
          <p:cNvGrpSpPr/>
          <p:nvPr/>
        </p:nvGrpSpPr>
        <p:grpSpPr>
          <a:xfrm>
            <a:off x="6454289" y="5256955"/>
            <a:ext cx="875401" cy="752375"/>
            <a:chOff x="3644853" y="3369625"/>
            <a:chExt cx="875401" cy="752375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6C3EC4C6-98B0-4258-B743-86C3FD04AA77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6DB9A980-99BF-4B6B-BA1C-A94480C27406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L 도형 200">
                <a:extLst>
                  <a:ext uri="{FF2B5EF4-FFF2-40B4-BE49-F238E27FC236}">
                    <a16:creationId xmlns:a16="http://schemas.microsoft.com/office/drawing/2014/main" id="{ADBEB9CA-0E19-4EA4-A661-D7C26531EFCD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1AF5EE9-4E02-4FB6-B45E-F40BB3FC9AC7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</a:t>
              </a:r>
              <a:endParaRPr lang="en-US" altLang="ko-KR" sz="1200" dirty="0"/>
            </a:p>
          </p:txBody>
        </p:sp>
      </p:grp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6AEB00E3-E818-4AC1-ACA8-9FE3E4980412}"/>
              </a:ext>
            </a:extLst>
          </p:cNvPr>
          <p:cNvCxnSpPr>
            <a:cxnSpLocks/>
          </p:cNvCxnSpPr>
          <p:nvPr/>
        </p:nvCxnSpPr>
        <p:spPr>
          <a:xfrm>
            <a:off x="4247644" y="3484406"/>
            <a:ext cx="224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CCF47EBA-DBF4-4146-9291-7BAEE4F996FE}"/>
              </a:ext>
            </a:extLst>
          </p:cNvPr>
          <p:cNvCxnSpPr/>
          <p:nvPr/>
        </p:nvCxnSpPr>
        <p:spPr>
          <a:xfrm rot="5400000" flipH="1" flipV="1">
            <a:off x="4821979" y="1928444"/>
            <a:ext cx="2005230" cy="1106695"/>
          </a:xfrm>
          <a:prstGeom prst="bentConnector3">
            <a:avLst>
              <a:gd name="adj1" fmla="val 100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6332667-A299-4998-AB0E-D2DCE4DDFEA3}"/>
              </a:ext>
            </a:extLst>
          </p:cNvPr>
          <p:cNvCxnSpPr/>
          <p:nvPr/>
        </p:nvCxnSpPr>
        <p:spPr>
          <a:xfrm flipV="1">
            <a:off x="5271246" y="2402541"/>
            <a:ext cx="1106696" cy="1081865"/>
          </a:xfrm>
          <a:prstGeom prst="bentConnector3">
            <a:avLst>
              <a:gd name="adj1" fmla="val -2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E4C5EA75-DEDA-47EF-B985-12B199AE3B8A}"/>
              </a:ext>
            </a:extLst>
          </p:cNvPr>
          <p:cNvCxnSpPr>
            <a:cxnSpLocks/>
          </p:cNvCxnSpPr>
          <p:nvPr/>
        </p:nvCxnSpPr>
        <p:spPr>
          <a:xfrm>
            <a:off x="5271248" y="3484408"/>
            <a:ext cx="1183041" cy="1114486"/>
          </a:xfrm>
          <a:prstGeom prst="bentConnector3">
            <a:avLst>
              <a:gd name="adj1" fmla="val -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C918936E-FB62-4EF0-BBC8-F24314ACA8EA}"/>
              </a:ext>
            </a:extLst>
          </p:cNvPr>
          <p:cNvCxnSpPr/>
          <p:nvPr/>
        </p:nvCxnSpPr>
        <p:spPr>
          <a:xfrm rot="16200000" flipH="1">
            <a:off x="4812464" y="3943187"/>
            <a:ext cx="2100606" cy="1183043"/>
          </a:xfrm>
          <a:prstGeom prst="bentConnector3">
            <a:avLst>
              <a:gd name="adj1" fmla="val 999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3929F9E-67D7-4C46-9D35-2B78AE2EB9C8}"/>
              </a:ext>
            </a:extLst>
          </p:cNvPr>
          <p:cNvCxnSpPr/>
          <p:nvPr/>
        </p:nvCxnSpPr>
        <p:spPr>
          <a:xfrm rot="5400000" flipH="1" flipV="1">
            <a:off x="7673551" y="3762549"/>
            <a:ext cx="1112099" cy="555812"/>
          </a:xfrm>
          <a:prstGeom prst="bentConnector3">
            <a:avLst>
              <a:gd name="adj1" fmla="val 999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17B99A5-797A-467E-9812-352B0642C5B2}"/>
              </a:ext>
            </a:extLst>
          </p:cNvPr>
          <p:cNvCxnSpPr/>
          <p:nvPr/>
        </p:nvCxnSpPr>
        <p:spPr>
          <a:xfrm rot="16200000" flipH="1">
            <a:off x="7661687" y="4886510"/>
            <a:ext cx="1135827" cy="555813"/>
          </a:xfrm>
          <a:prstGeom prst="bentConnector3">
            <a:avLst>
              <a:gd name="adj1" fmla="val 9972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77B11A4-CFAC-44FB-904B-799EE73ED2C3}"/>
              </a:ext>
            </a:extLst>
          </p:cNvPr>
          <p:cNvCxnSpPr/>
          <p:nvPr/>
        </p:nvCxnSpPr>
        <p:spPr>
          <a:xfrm>
            <a:off x="9750006" y="3484405"/>
            <a:ext cx="1375194" cy="507289"/>
          </a:xfrm>
          <a:prstGeom prst="bentConnector3">
            <a:avLst>
              <a:gd name="adj1" fmla="val 10084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65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64BBFE-C762-4027-8A52-BB6BC259491A}"/>
              </a:ext>
            </a:extLst>
          </p:cNvPr>
          <p:cNvGrpSpPr/>
          <p:nvPr/>
        </p:nvGrpSpPr>
        <p:grpSpPr>
          <a:xfrm>
            <a:off x="6023005" y="2520760"/>
            <a:ext cx="5104429" cy="3245286"/>
            <a:chOff x="6638984" y="2096440"/>
            <a:chExt cx="5104429" cy="3245286"/>
          </a:xfrm>
        </p:grpSpPr>
        <p:pic>
          <p:nvPicPr>
            <p:cNvPr id="15" name="그림 14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id="{9C23F02E-FF42-4DC5-9B04-17BF55A6A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984" y="2096440"/>
              <a:ext cx="5104429" cy="2721698"/>
            </a:xfrm>
            <a:prstGeom prst="rect">
              <a:avLst/>
            </a:prstGeom>
          </p:spPr>
        </p:pic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5BB73F6-5059-475F-BB38-F173A686E3FF}"/>
                </a:ext>
              </a:extLst>
            </p:cNvPr>
            <p:cNvSpPr/>
            <p:nvPr/>
          </p:nvSpPr>
          <p:spPr>
            <a:xfrm flipH="1">
              <a:off x="9334138" y="3670573"/>
              <a:ext cx="1623300" cy="157249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>
              <a:extLst>
                <a:ext uri="{FF2B5EF4-FFF2-40B4-BE49-F238E27FC236}">
                  <a16:creationId xmlns:a16="http://schemas.microsoft.com/office/drawing/2014/main" id="{56D3E02E-1D2F-4994-94C1-77F144B054E4}"/>
                </a:ext>
              </a:extLst>
            </p:cNvPr>
            <p:cNvSpPr/>
            <p:nvPr/>
          </p:nvSpPr>
          <p:spPr>
            <a:xfrm>
              <a:off x="7503533" y="3769235"/>
              <a:ext cx="1623300" cy="157249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2EB24D-0ABA-446A-A414-BC562167684D}"/>
                </a:ext>
              </a:extLst>
            </p:cNvPr>
            <p:cNvSpPr/>
            <p:nvPr/>
          </p:nvSpPr>
          <p:spPr>
            <a:xfrm>
              <a:off x="8723086" y="2741392"/>
              <a:ext cx="222556" cy="464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9EC3F03-0F6D-4188-BC2E-A0CB470BB11D}"/>
                </a:ext>
              </a:extLst>
            </p:cNvPr>
            <p:cNvSpPr/>
            <p:nvPr/>
          </p:nvSpPr>
          <p:spPr>
            <a:xfrm>
              <a:off x="9428442" y="2748382"/>
              <a:ext cx="222556" cy="464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7265D5F-1135-49B8-A503-B30B9E2F7D16}"/>
                </a:ext>
              </a:extLst>
            </p:cNvPr>
            <p:cNvSpPr/>
            <p:nvPr/>
          </p:nvSpPr>
          <p:spPr>
            <a:xfrm rot="5400000">
              <a:off x="8963675" y="2788018"/>
              <a:ext cx="468826" cy="112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플레이트, 음식, 머그이(가) 표시된 사진&#10;&#10;자동 생성된 설명">
              <a:extLst>
                <a:ext uri="{FF2B5EF4-FFF2-40B4-BE49-F238E27FC236}">
                  <a16:creationId xmlns:a16="http://schemas.microsoft.com/office/drawing/2014/main" id="{84CEE434-31BC-450E-9982-816D3FFB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4184" y="3127165"/>
              <a:ext cx="468827" cy="468827"/>
            </a:xfrm>
            <a:prstGeom prst="rect">
              <a:avLst/>
            </a:prstGeom>
          </p:spPr>
        </p:pic>
        <p:pic>
          <p:nvPicPr>
            <p:cNvPr id="33" name="그림 32" descr="플레이트, 음식, 머그이(가) 표시된 사진&#10;&#10;자동 생성된 설명">
              <a:extLst>
                <a:ext uri="{FF2B5EF4-FFF2-40B4-BE49-F238E27FC236}">
                  <a16:creationId xmlns:a16="http://schemas.microsoft.com/office/drawing/2014/main" id="{EC819EFC-732E-4627-8E84-D715B939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26558" y="3127164"/>
              <a:ext cx="468827" cy="468827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5FAE02-3A75-4E68-90CB-A8B948A79117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건물, 그리기이(가) 표시된 사진&#10;&#10;자동 생성된 설명">
            <a:extLst>
              <a:ext uri="{FF2B5EF4-FFF2-40B4-BE49-F238E27FC236}">
                <a16:creationId xmlns:a16="http://schemas.microsoft.com/office/drawing/2014/main" id="{695130A7-E10C-4FC0-806E-B3A04BF63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961" y="2281626"/>
            <a:ext cx="3998519" cy="3722345"/>
          </a:xfrm>
          <a:prstGeom prst="rect">
            <a:avLst/>
          </a:prstGeom>
        </p:spPr>
      </p:pic>
      <p:pic>
        <p:nvPicPr>
          <p:cNvPr id="9" name="그림 8" descr="표지판이(가) 표시된 사진&#10;&#10;자동 생성된 설명">
            <a:extLst>
              <a:ext uri="{FF2B5EF4-FFF2-40B4-BE49-F238E27FC236}">
                <a16:creationId xmlns:a16="http://schemas.microsoft.com/office/drawing/2014/main" id="{F9CDF619-8BA9-4E15-82CB-531FFAE55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659" y="4188993"/>
            <a:ext cx="1874574" cy="1874574"/>
          </a:xfrm>
          <a:prstGeom prst="rect">
            <a:avLst/>
          </a:prstGeom>
        </p:spPr>
      </p:pic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16BE4326-AE18-4F36-9883-A7AB4032B82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3304" y="1789009"/>
            <a:ext cx="2620513" cy="2367923"/>
          </a:xfrm>
          <a:prstGeom prst="rect">
            <a:avLst/>
          </a:prstGeom>
        </p:spPr>
      </p:pic>
      <p:pic>
        <p:nvPicPr>
          <p:cNvPr id="36" name="그림 35" descr="옅은이(가) 표시된 사진&#10;&#10;자동 생성된 설명">
            <a:extLst>
              <a:ext uri="{FF2B5EF4-FFF2-40B4-BE49-F238E27FC236}">
                <a16:creationId xmlns:a16="http://schemas.microsoft.com/office/drawing/2014/main" id="{EAEB9A18-30C9-4F9A-AE6E-3092B84B607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76" y="1461482"/>
            <a:ext cx="1001017" cy="1001017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97171C3C-F249-483F-9E31-35D16AD5C2E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3" y="1773604"/>
            <a:ext cx="2698607" cy="2438491"/>
          </a:xfrm>
          <a:prstGeom prst="rect">
            <a:avLst/>
          </a:prstGeom>
        </p:spPr>
      </p:pic>
      <p:pic>
        <p:nvPicPr>
          <p:cNvPr id="38" name="그림 37" descr="컴퓨터, 방이(가) 표시된 사진&#10;&#10;자동 생성된 설명">
            <a:extLst>
              <a:ext uri="{FF2B5EF4-FFF2-40B4-BE49-F238E27FC236}">
                <a16:creationId xmlns:a16="http://schemas.microsoft.com/office/drawing/2014/main" id="{6855B01E-B95B-4A36-B649-102ED9165C4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89" y="2594835"/>
            <a:ext cx="1396113" cy="1396113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D89AC5-EE91-42AE-A4D8-32ABF7297CC6}"/>
              </a:ext>
            </a:extLst>
          </p:cNvPr>
          <p:cNvSpPr/>
          <p:nvPr/>
        </p:nvSpPr>
        <p:spPr>
          <a:xfrm>
            <a:off x="153350" y="1311491"/>
            <a:ext cx="4209374" cy="2904708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앉아있는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06A0B8CB-818D-4304-BCE0-FE629869093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3" r="25052" b="1235"/>
          <a:stretch/>
        </p:blipFill>
        <p:spPr>
          <a:xfrm flipH="1">
            <a:off x="1883544" y="4216199"/>
            <a:ext cx="1957630" cy="2075320"/>
          </a:xfrm>
          <a:prstGeom prst="rect">
            <a:avLst/>
          </a:prstGeom>
        </p:spPr>
      </p:pic>
      <p:pic>
        <p:nvPicPr>
          <p:cNvPr id="45" name="그림 44" descr="오렌지, 표지판, 음식이(가) 표시된 사진&#10;&#10;자동 생성된 설명">
            <a:extLst>
              <a:ext uri="{FF2B5EF4-FFF2-40B4-BE49-F238E27FC236}">
                <a16:creationId xmlns:a16="http://schemas.microsoft.com/office/drawing/2014/main" id="{5CF22E3C-26F7-42FD-A579-352EEB35C2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81" y="1516153"/>
            <a:ext cx="2224063" cy="26959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32BA5F5-7DE9-4A73-9BDE-A58058935E07}"/>
              </a:ext>
            </a:extLst>
          </p:cNvPr>
          <p:cNvSpPr txBox="1"/>
          <p:nvPr/>
        </p:nvSpPr>
        <p:spPr>
          <a:xfrm>
            <a:off x="7222645" y="1489480"/>
            <a:ext cx="285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헌팅포차</a:t>
            </a:r>
            <a:endParaRPr lang="ko-KR" altLang="en-US" sz="2800" b="1" spc="6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8678236-0DF6-4F6F-A9E3-859D54FFD98B}"/>
              </a:ext>
            </a:extLst>
          </p:cNvPr>
          <p:cNvSpPr/>
          <p:nvPr/>
        </p:nvSpPr>
        <p:spPr>
          <a:xfrm>
            <a:off x="7438314" y="1432987"/>
            <a:ext cx="2427456" cy="610714"/>
          </a:xfrm>
          <a:prstGeom prst="roundRect">
            <a:avLst/>
          </a:prstGeom>
          <a:noFill/>
          <a:ln w="111125"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81F674-688B-4A73-88BB-ACA857E2A9F5}"/>
              </a:ext>
            </a:extLst>
          </p:cNvPr>
          <p:cNvCxnSpPr/>
          <p:nvPr/>
        </p:nvCxnSpPr>
        <p:spPr>
          <a:xfrm>
            <a:off x="7933459" y="2081810"/>
            <a:ext cx="0" cy="335415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CC8F793-CC38-4D04-81E4-D5F8D1754260}"/>
              </a:ext>
            </a:extLst>
          </p:cNvPr>
          <p:cNvCxnSpPr/>
          <p:nvPr/>
        </p:nvCxnSpPr>
        <p:spPr>
          <a:xfrm>
            <a:off x="9361594" y="2037385"/>
            <a:ext cx="0" cy="335415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99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50"/>
                            </p:stCondLst>
                            <p:childTnLst>
                              <p:par>
                                <p:cTn id="15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28138 -0.090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1" grpId="0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E72E1C4-E266-46E1-AD9D-267B5FE5E532}"/>
              </a:ext>
            </a:extLst>
          </p:cNvPr>
          <p:cNvGrpSpPr/>
          <p:nvPr/>
        </p:nvGrpSpPr>
        <p:grpSpPr>
          <a:xfrm>
            <a:off x="611097" y="1330266"/>
            <a:ext cx="4056545" cy="4693031"/>
            <a:chOff x="611097" y="1330266"/>
            <a:chExt cx="4056545" cy="4693031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128B29A-BD62-400D-90F1-92E959508C34}"/>
                </a:ext>
              </a:extLst>
            </p:cNvPr>
            <p:cNvGrpSpPr/>
            <p:nvPr/>
          </p:nvGrpSpPr>
          <p:grpSpPr>
            <a:xfrm>
              <a:off x="1741391" y="3199040"/>
              <a:ext cx="902801" cy="954956"/>
              <a:chOff x="3697592" y="3369625"/>
              <a:chExt cx="902801" cy="954956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0D89115B-0B4A-4B7B-AEF0-12F2BD0E8D34}"/>
                  </a:ext>
                </a:extLst>
              </p:cNvPr>
              <p:cNvGrpSpPr/>
              <p:nvPr/>
            </p:nvGrpSpPr>
            <p:grpSpPr>
              <a:xfrm>
                <a:off x="3884887" y="3369625"/>
                <a:ext cx="432000" cy="480776"/>
                <a:chOff x="3878641" y="3369625"/>
                <a:chExt cx="432000" cy="480776"/>
              </a:xfrm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B7A0C1C1-27D4-41CC-AA32-B88162DE65A1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L 도형 81">
                  <a:extLst>
                    <a:ext uri="{FF2B5EF4-FFF2-40B4-BE49-F238E27FC236}">
                      <a16:creationId xmlns:a16="http://schemas.microsoft.com/office/drawing/2014/main" id="{15808D6C-799D-4979-A491-8248AB5F7667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907F8B7-7457-4123-8DBA-B25BF80A3F96}"/>
                  </a:ext>
                </a:extLst>
              </p:cNvPr>
              <p:cNvSpPr txBox="1"/>
              <p:nvPr/>
            </p:nvSpPr>
            <p:spPr>
              <a:xfrm>
                <a:off x="3697592" y="3862916"/>
                <a:ext cx="90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</a:t>
                </a:r>
                <a:endParaRPr lang="en-US" altLang="ko-KR" sz="1200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A04F56C-B265-402B-BDF1-956E0C77663C}"/>
                </a:ext>
              </a:extLst>
            </p:cNvPr>
            <p:cNvGrpSpPr/>
            <p:nvPr/>
          </p:nvGrpSpPr>
          <p:grpSpPr>
            <a:xfrm>
              <a:off x="1677994" y="4935493"/>
              <a:ext cx="872441" cy="1087804"/>
              <a:chOff x="2815348" y="3377243"/>
              <a:chExt cx="872441" cy="1087804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054B1F60-9D65-4999-9C72-8E87ADB19796}"/>
                  </a:ext>
                </a:extLst>
              </p:cNvPr>
              <p:cNvGrpSpPr/>
              <p:nvPr/>
            </p:nvGrpSpPr>
            <p:grpSpPr>
              <a:xfrm>
                <a:off x="2962151" y="3377243"/>
                <a:ext cx="526825" cy="432000"/>
                <a:chOff x="2973371" y="3377243"/>
                <a:chExt cx="526825" cy="432000"/>
              </a:xfrm>
            </p:grpSpPr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9E2BD529-49A2-4747-B825-881FFFEABCBE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7B0184E-8296-428F-B869-9650C8878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41510907-705F-4477-B884-531629C57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556C085-D9CC-4D84-83A2-CD57EDA8C963}"/>
                  </a:ext>
                </a:extLst>
              </p:cNvPr>
              <p:cNvSpPr txBox="1"/>
              <p:nvPr/>
            </p:nvSpPr>
            <p:spPr>
              <a:xfrm>
                <a:off x="2815348" y="3818716"/>
                <a:ext cx="8724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초기 세팅 화면</a:t>
                </a:r>
                <a:endParaRPr lang="en-US" altLang="ko-KR" sz="1200" dirty="0"/>
              </a:p>
            </p:txBody>
          </p:sp>
        </p:grpSp>
        <p:pic>
          <p:nvPicPr>
            <p:cNvPr id="89" name="그림 88" descr="방이(가) 표시된 사진&#10;&#10;자동 생성된 설명">
              <a:extLst>
                <a:ext uri="{FF2B5EF4-FFF2-40B4-BE49-F238E27FC236}">
                  <a16:creationId xmlns:a16="http://schemas.microsoft.com/office/drawing/2014/main" id="{E372F50B-9D0E-43B1-A338-3D1177CEB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2033" y="3133300"/>
              <a:ext cx="510727" cy="702967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FD97869-9EA3-454B-ADD6-80CB7596A335}"/>
                </a:ext>
              </a:extLst>
            </p:cNvPr>
            <p:cNvGrpSpPr/>
            <p:nvPr/>
          </p:nvGrpSpPr>
          <p:grpSpPr>
            <a:xfrm>
              <a:off x="3118798" y="4983531"/>
              <a:ext cx="1529671" cy="913162"/>
              <a:chOff x="3088892" y="4941952"/>
              <a:chExt cx="1529671" cy="913162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11D295D2-8E9A-4052-BF76-57204CBB4F04}"/>
                  </a:ext>
                </a:extLst>
              </p:cNvPr>
              <p:cNvGrpSpPr/>
              <p:nvPr/>
            </p:nvGrpSpPr>
            <p:grpSpPr>
              <a:xfrm>
                <a:off x="3556988" y="4941952"/>
                <a:ext cx="526825" cy="432000"/>
                <a:chOff x="2973371" y="3377243"/>
                <a:chExt cx="526825" cy="432000"/>
              </a:xfrm>
            </p:grpSpPr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A264F13-869B-4D16-BC45-6E98D6970B9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55A9B9F6-7297-416F-B8DC-16776B1D4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FB07AE4-7A4A-4606-8E71-607782FB6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1F99E06-9249-4173-AFF4-B9A0104A276D}"/>
                  </a:ext>
                </a:extLst>
              </p:cNvPr>
              <p:cNvSpPr txBox="1"/>
              <p:nvPr/>
            </p:nvSpPr>
            <p:spPr>
              <a:xfrm>
                <a:off x="3088892" y="5393449"/>
                <a:ext cx="1529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화면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10BEC4E-72E9-4839-A30C-DEBFF2202536}"/>
                </a:ext>
              </a:extLst>
            </p:cNvPr>
            <p:cNvSpPr txBox="1"/>
            <p:nvPr/>
          </p:nvSpPr>
          <p:spPr>
            <a:xfrm>
              <a:off x="611097" y="3930555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손님</a:t>
              </a:r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B55B8FA-C6A2-40DC-B1FF-807146A2AB7E}"/>
                </a:ext>
              </a:extLst>
            </p:cNvPr>
            <p:cNvSpPr txBox="1"/>
            <p:nvPr/>
          </p:nvSpPr>
          <p:spPr>
            <a:xfrm>
              <a:off x="1462311" y="2523605"/>
              <a:ext cx="1239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+ </a:t>
              </a:r>
              <a:r>
                <a:rPr lang="ko-KR" altLang="en-US" sz="1200" dirty="0" err="1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버튼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916480A-3746-4547-99D2-253A73B7CFA5}"/>
                </a:ext>
              </a:extLst>
            </p:cNvPr>
            <p:cNvGrpSpPr/>
            <p:nvPr/>
          </p:nvGrpSpPr>
          <p:grpSpPr>
            <a:xfrm>
              <a:off x="1833771" y="1330266"/>
              <a:ext cx="718040" cy="941090"/>
              <a:chOff x="1842104" y="1529697"/>
              <a:chExt cx="718040" cy="941090"/>
            </a:xfrm>
          </p:grpSpPr>
          <p:pic>
            <p:nvPicPr>
              <p:cNvPr id="231" name="그림 230" descr="방이(가) 표시된 사진&#10;&#10;자동 생성된 설명">
                <a:extLst>
                  <a:ext uri="{FF2B5EF4-FFF2-40B4-BE49-F238E27FC236}">
                    <a16:creationId xmlns:a16="http://schemas.microsoft.com/office/drawing/2014/main" id="{BD0A7F84-CA6A-43E9-8912-6BBE9905F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82628" y="1529697"/>
                <a:ext cx="510727" cy="675637"/>
              </a:xfrm>
              <a:prstGeom prst="rect">
                <a:avLst/>
              </a:prstGeom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07F5C35-4E10-4EB0-A000-74A71C5348E2}"/>
                  </a:ext>
                </a:extLst>
              </p:cNvPr>
              <p:cNvSpPr txBox="1"/>
              <p:nvPr/>
            </p:nvSpPr>
            <p:spPr>
              <a:xfrm>
                <a:off x="1842104" y="2193788"/>
                <a:ext cx="718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카운터</a:t>
                </a:r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3275D838-2022-42F0-BEEF-57CD76D614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8097" y="2288303"/>
              <a:ext cx="2361" cy="783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3CFF27-AFFC-4A1B-A67B-08378B1A446E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 flipH="1">
              <a:off x="2135622" y="4201017"/>
              <a:ext cx="966" cy="734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720FA27-6751-4C75-8AC7-0BF9BE085F6D}"/>
                </a:ext>
              </a:extLst>
            </p:cNvPr>
            <p:cNvGrpSpPr/>
            <p:nvPr/>
          </p:nvGrpSpPr>
          <p:grpSpPr>
            <a:xfrm>
              <a:off x="3023432" y="3198683"/>
              <a:ext cx="1644210" cy="987296"/>
              <a:chOff x="3758446" y="1456662"/>
              <a:chExt cx="1644210" cy="987296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A7F7F84-A03C-438D-9758-5699E04CA087}"/>
                  </a:ext>
                </a:extLst>
              </p:cNvPr>
              <p:cNvGrpSpPr/>
              <p:nvPr/>
            </p:nvGrpSpPr>
            <p:grpSpPr>
              <a:xfrm>
                <a:off x="4364551" y="1456662"/>
                <a:ext cx="432000" cy="480776"/>
                <a:chOff x="3878641" y="3369625"/>
                <a:chExt cx="432000" cy="480776"/>
              </a:xfrm>
            </p:grpSpPr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B7FFBDA1-4FDA-432E-A753-5DB38515E832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L 도형 107">
                  <a:extLst>
                    <a:ext uri="{FF2B5EF4-FFF2-40B4-BE49-F238E27FC236}">
                      <a16:creationId xmlns:a16="http://schemas.microsoft.com/office/drawing/2014/main" id="{C206803E-DFA6-4FEF-A5BD-A6042B757963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8A64CF7-7334-4EBE-B0E2-30A1CC24B105}"/>
                  </a:ext>
                </a:extLst>
              </p:cNvPr>
              <p:cNvSpPr txBox="1"/>
              <p:nvPr/>
            </p:nvSpPr>
            <p:spPr>
              <a:xfrm>
                <a:off x="3758446" y="1982293"/>
                <a:ext cx="1644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2397CA3-A151-458D-8461-942C1198F379}"/>
                </a:ext>
              </a:extLst>
            </p:cNvPr>
            <p:cNvGrpSpPr/>
            <p:nvPr/>
          </p:nvGrpSpPr>
          <p:grpSpPr>
            <a:xfrm>
              <a:off x="3117389" y="1616954"/>
              <a:ext cx="1500329" cy="941239"/>
              <a:chOff x="3117389" y="1616954"/>
              <a:chExt cx="1500329" cy="941239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4C59D397-B013-451B-98E2-E284383583B6}"/>
                  </a:ext>
                </a:extLst>
              </p:cNvPr>
              <p:cNvGrpSpPr/>
              <p:nvPr/>
            </p:nvGrpSpPr>
            <p:grpSpPr>
              <a:xfrm>
                <a:off x="3629537" y="1616954"/>
                <a:ext cx="432000" cy="439826"/>
                <a:chOff x="2342663" y="3215539"/>
                <a:chExt cx="432000" cy="439826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C5E2883-45B4-4B49-BE51-1BF5149245F7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7F9667C6-EFD7-4E93-8229-556540A048C2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97FEB9A-2350-4E81-8980-027430BF81F4}"/>
                  </a:ext>
                </a:extLst>
              </p:cNvPr>
              <p:cNvSpPr txBox="1"/>
              <p:nvPr/>
            </p:nvSpPr>
            <p:spPr>
              <a:xfrm>
                <a:off x="3117389" y="2096528"/>
                <a:ext cx="15003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테이블 메인 정보</a:t>
                </a:r>
                <a:endParaRPr lang="en-US" altLang="ko-KR" sz="1200" dirty="0"/>
              </a:p>
              <a:p>
                <a:pPr algn="ctr"/>
                <a:endParaRPr lang="ko-KR" altLang="en-US" sz="1200" dirty="0"/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10B12-BB96-4947-A998-78C3DC3A4EC7}"/>
                </a:ext>
              </a:extLst>
            </p:cNvPr>
            <p:cNvCxnSpPr/>
            <p:nvPr/>
          </p:nvCxnSpPr>
          <p:spPr>
            <a:xfrm>
              <a:off x="2550435" y="3484783"/>
              <a:ext cx="814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7EAB19D-D4E4-4858-9F74-ADE25CFA5750}"/>
                </a:ext>
              </a:extLst>
            </p:cNvPr>
            <p:cNvCxnSpPr/>
            <p:nvPr/>
          </p:nvCxnSpPr>
          <p:spPr>
            <a:xfrm>
              <a:off x="3867553" y="2327360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EBB60D4B-2E04-4629-BC23-1AA2E694E19B}"/>
                </a:ext>
              </a:extLst>
            </p:cNvPr>
            <p:cNvCxnSpPr/>
            <p:nvPr/>
          </p:nvCxnSpPr>
          <p:spPr>
            <a:xfrm>
              <a:off x="3862261" y="4126156"/>
              <a:ext cx="0" cy="7442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6" name="그룹 122">
            <a:extLst>
              <a:ext uri="{FF2B5EF4-FFF2-40B4-BE49-F238E27FC236}">
                <a16:creationId xmlns:a16="http://schemas.microsoft.com/office/drawing/2014/main" id="{41E66B9F-9A9E-4B95-A462-1DF537ACB442}"/>
              </a:ext>
            </a:extLst>
          </p:cNvPr>
          <p:cNvGrpSpPr/>
          <p:nvPr/>
        </p:nvGrpSpPr>
        <p:grpSpPr>
          <a:xfrm>
            <a:off x="7445220" y="5569031"/>
            <a:ext cx="875401" cy="752375"/>
            <a:chOff x="3644853" y="3369625"/>
            <a:chExt cx="875401" cy="752375"/>
          </a:xfrm>
        </p:grpSpPr>
        <p:grpSp>
          <p:nvGrpSpPr>
            <p:cNvPr id="207" name="그룹 123">
              <a:extLst>
                <a:ext uri="{FF2B5EF4-FFF2-40B4-BE49-F238E27FC236}">
                  <a16:creationId xmlns:a16="http://schemas.microsoft.com/office/drawing/2014/main" id="{4033B066-37DF-4829-8964-F720444AE353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209" name="타원 127">
                <a:extLst>
                  <a:ext uri="{FF2B5EF4-FFF2-40B4-BE49-F238E27FC236}">
                    <a16:creationId xmlns:a16="http://schemas.microsoft.com/office/drawing/2014/main" id="{A2468F92-0A5E-462F-B5AE-DDE10C0AEDF3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L 도형 128">
                <a:extLst>
                  <a:ext uri="{FF2B5EF4-FFF2-40B4-BE49-F238E27FC236}">
                    <a16:creationId xmlns:a16="http://schemas.microsoft.com/office/drawing/2014/main" id="{D7524840-2F35-42B7-9DB9-03A71DCE6FB2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FC9B9E3-ADAE-486A-A4C5-785A09AF2A7A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</a:t>
              </a:r>
              <a:endParaRPr lang="en-US" altLang="ko-KR" sz="1200" dirty="0"/>
            </a:p>
          </p:txBody>
        </p:sp>
      </p:grpSp>
      <p:cxnSp>
        <p:nvCxnSpPr>
          <p:cNvPr id="213" name="직선 화살표 연결선 31">
            <a:extLst>
              <a:ext uri="{FF2B5EF4-FFF2-40B4-BE49-F238E27FC236}">
                <a16:creationId xmlns:a16="http://schemas.microsoft.com/office/drawing/2014/main" id="{4466D8A0-C5D8-43F9-A561-2B465DAA0C36}"/>
              </a:ext>
            </a:extLst>
          </p:cNvPr>
          <p:cNvCxnSpPr>
            <a:cxnSpLocks/>
          </p:cNvCxnSpPr>
          <p:nvPr/>
        </p:nvCxnSpPr>
        <p:spPr>
          <a:xfrm flipV="1">
            <a:off x="6055550" y="5869061"/>
            <a:ext cx="1501235" cy="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" name="그룹 47">
            <a:extLst>
              <a:ext uri="{FF2B5EF4-FFF2-40B4-BE49-F238E27FC236}">
                <a16:creationId xmlns:a16="http://schemas.microsoft.com/office/drawing/2014/main" id="{C42144FA-C4B9-431C-8D79-97EA4339B79F}"/>
              </a:ext>
            </a:extLst>
          </p:cNvPr>
          <p:cNvGrpSpPr/>
          <p:nvPr/>
        </p:nvGrpSpPr>
        <p:grpSpPr>
          <a:xfrm>
            <a:off x="8800058" y="3433604"/>
            <a:ext cx="875401" cy="752375"/>
            <a:chOff x="3644853" y="3369625"/>
            <a:chExt cx="875401" cy="752375"/>
          </a:xfrm>
        </p:grpSpPr>
        <p:grpSp>
          <p:nvGrpSpPr>
            <p:cNvPr id="124" name="그룹 48">
              <a:extLst>
                <a:ext uri="{FF2B5EF4-FFF2-40B4-BE49-F238E27FC236}">
                  <a16:creationId xmlns:a16="http://schemas.microsoft.com/office/drawing/2014/main" id="{04831A01-35F1-45C4-98BC-9DF3984634B6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28" name="타원 50">
                <a:extLst>
                  <a:ext uri="{FF2B5EF4-FFF2-40B4-BE49-F238E27FC236}">
                    <a16:creationId xmlns:a16="http://schemas.microsoft.com/office/drawing/2014/main" id="{8F9C0E44-9C70-4312-9CE2-406953B5A5AC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L 도형 51">
                <a:extLst>
                  <a:ext uri="{FF2B5EF4-FFF2-40B4-BE49-F238E27FC236}">
                    <a16:creationId xmlns:a16="http://schemas.microsoft.com/office/drawing/2014/main" id="{F50E438D-7E68-42B3-B324-0EB042B34C4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429CA3-97A1-4FBF-B4D3-F93416EE09B7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요청</a:t>
              </a:r>
              <a:endParaRPr lang="en-US" altLang="ko-KR" sz="1200" dirty="0"/>
            </a:p>
          </p:txBody>
        </p:sp>
      </p:grpSp>
      <p:grpSp>
        <p:nvGrpSpPr>
          <p:cNvPr id="161" name="그룹 96">
            <a:extLst>
              <a:ext uri="{FF2B5EF4-FFF2-40B4-BE49-F238E27FC236}">
                <a16:creationId xmlns:a16="http://schemas.microsoft.com/office/drawing/2014/main" id="{8F8974E0-AAF2-46CC-8498-6BBF1B669B47}"/>
              </a:ext>
            </a:extLst>
          </p:cNvPr>
          <p:cNvGrpSpPr/>
          <p:nvPr/>
        </p:nvGrpSpPr>
        <p:grpSpPr>
          <a:xfrm>
            <a:off x="9959629" y="5523384"/>
            <a:ext cx="875401" cy="752375"/>
            <a:chOff x="3644853" y="3369625"/>
            <a:chExt cx="875401" cy="752375"/>
          </a:xfrm>
        </p:grpSpPr>
        <p:grpSp>
          <p:nvGrpSpPr>
            <p:cNvPr id="162" name="그룹 97">
              <a:extLst>
                <a:ext uri="{FF2B5EF4-FFF2-40B4-BE49-F238E27FC236}">
                  <a16:creationId xmlns:a16="http://schemas.microsoft.com/office/drawing/2014/main" id="{9BD6B203-C62A-4E14-AEFB-C9C465688DBF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67" name="타원 99">
                <a:extLst>
                  <a:ext uri="{FF2B5EF4-FFF2-40B4-BE49-F238E27FC236}">
                    <a16:creationId xmlns:a16="http://schemas.microsoft.com/office/drawing/2014/main" id="{BB2137AC-FF7D-46EB-88CB-6872FD4A98EE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L 도형 100">
                <a:extLst>
                  <a:ext uri="{FF2B5EF4-FFF2-40B4-BE49-F238E27FC236}">
                    <a16:creationId xmlns:a16="http://schemas.microsoft.com/office/drawing/2014/main" id="{B82F1884-4D10-44F1-BC1E-3F265209EA26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C96B8BD-2EA3-4995-82D4-7A03AA474D6A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진행</a:t>
              </a:r>
              <a:endParaRPr lang="en-US" altLang="ko-KR" sz="1200" dirty="0"/>
            </a:p>
          </p:txBody>
        </p:sp>
      </p:grpSp>
      <p:grpSp>
        <p:nvGrpSpPr>
          <p:cNvPr id="169" name="그룹 1">
            <a:extLst>
              <a:ext uri="{FF2B5EF4-FFF2-40B4-BE49-F238E27FC236}">
                <a16:creationId xmlns:a16="http://schemas.microsoft.com/office/drawing/2014/main" id="{35B036E8-AA47-48B8-A213-3B132F3718BA}"/>
              </a:ext>
            </a:extLst>
          </p:cNvPr>
          <p:cNvGrpSpPr/>
          <p:nvPr/>
        </p:nvGrpSpPr>
        <p:grpSpPr>
          <a:xfrm>
            <a:off x="9836682" y="3482643"/>
            <a:ext cx="1121297" cy="738952"/>
            <a:chOff x="10192774" y="4719080"/>
            <a:chExt cx="1121297" cy="738952"/>
          </a:xfrm>
        </p:grpSpPr>
        <p:grpSp>
          <p:nvGrpSpPr>
            <p:cNvPr id="170" name="그룹 102">
              <a:extLst>
                <a:ext uri="{FF2B5EF4-FFF2-40B4-BE49-F238E27FC236}">
                  <a16:creationId xmlns:a16="http://schemas.microsoft.com/office/drawing/2014/main" id="{D725DCB2-15AE-4AAA-AAF1-C4F23D589BA9}"/>
                </a:ext>
              </a:extLst>
            </p:cNvPr>
            <p:cNvGrpSpPr/>
            <p:nvPr/>
          </p:nvGrpSpPr>
          <p:grpSpPr>
            <a:xfrm>
              <a:off x="10514657" y="4719080"/>
              <a:ext cx="526825" cy="432000"/>
              <a:chOff x="2973371" y="3377243"/>
              <a:chExt cx="526825" cy="432000"/>
            </a:xfrm>
          </p:grpSpPr>
          <p:sp>
            <p:nvSpPr>
              <p:cNvPr id="172" name="타원 108">
                <a:extLst>
                  <a:ext uri="{FF2B5EF4-FFF2-40B4-BE49-F238E27FC236}">
                    <a16:creationId xmlns:a16="http://schemas.microsoft.com/office/drawing/2014/main" id="{807EEA41-A61B-4C4C-9888-185E45A387FC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3" name="직선 연결선 113">
                <a:extLst>
                  <a:ext uri="{FF2B5EF4-FFF2-40B4-BE49-F238E27FC236}">
                    <a16:creationId xmlns:a16="http://schemas.microsoft.com/office/drawing/2014/main" id="{6ED52CA7-8EF1-4CD8-9970-317C934CC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14">
                <a:extLst>
                  <a:ext uri="{FF2B5EF4-FFF2-40B4-BE49-F238E27FC236}">
                    <a16:creationId xmlns:a16="http://schemas.microsoft.com/office/drawing/2014/main" id="{4AC6EA6E-72E1-4977-A224-9D30737CD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03C6D5A-9E8C-4584-8829-3B2A83EA0210}"/>
                </a:ext>
              </a:extLst>
            </p:cNvPr>
            <p:cNvSpPr txBox="1"/>
            <p:nvPr/>
          </p:nvSpPr>
          <p:spPr>
            <a:xfrm>
              <a:off x="10192774" y="5181033"/>
              <a:ext cx="112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요청 창</a:t>
              </a:r>
              <a:endParaRPr lang="en-US" altLang="ko-KR" sz="1200" dirty="0"/>
            </a:p>
          </p:txBody>
        </p:sp>
      </p:grpSp>
      <p:grpSp>
        <p:nvGrpSpPr>
          <p:cNvPr id="175" name="그룹 3">
            <a:extLst>
              <a:ext uri="{FF2B5EF4-FFF2-40B4-BE49-F238E27FC236}">
                <a16:creationId xmlns:a16="http://schemas.microsoft.com/office/drawing/2014/main" id="{E739770D-3CAB-48DE-8CAC-6026E0F8F2B0}"/>
              </a:ext>
            </a:extLst>
          </p:cNvPr>
          <p:cNvGrpSpPr/>
          <p:nvPr/>
        </p:nvGrpSpPr>
        <p:grpSpPr>
          <a:xfrm>
            <a:off x="10895174" y="5585999"/>
            <a:ext cx="1305201" cy="727649"/>
            <a:chOff x="8267684" y="5065742"/>
            <a:chExt cx="1305201" cy="727649"/>
          </a:xfrm>
        </p:grpSpPr>
        <p:grpSp>
          <p:nvGrpSpPr>
            <p:cNvPr id="176" name="그룹 116">
              <a:extLst>
                <a:ext uri="{FF2B5EF4-FFF2-40B4-BE49-F238E27FC236}">
                  <a16:creationId xmlns:a16="http://schemas.microsoft.com/office/drawing/2014/main" id="{45FDE367-3322-4436-8057-EA6F49CE3DC4}"/>
                </a:ext>
              </a:extLst>
            </p:cNvPr>
            <p:cNvGrpSpPr/>
            <p:nvPr/>
          </p:nvGrpSpPr>
          <p:grpSpPr>
            <a:xfrm>
              <a:off x="8615957" y="5065742"/>
              <a:ext cx="515813" cy="432000"/>
              <a:chOff x="2973371" y="3377243"/>
              <a:chExt cx="526825" cy="432000"/>
            </a:xfrm>
          </p:grpSpPr>
          <p:sp>
            <p:nvSpPr>
              <p:cNvPr id="178" name="타원 118">
                <a:extLst>
                  <a:ext uri="{FF2B5EF4-FFF2-40B4-BE49-F238E27FC236}">
                    <a16:creationId xmlns:a16="http://schemas.microsoft.com/office/drawing/2014/main" id="{7922718F-F93A-455C-A7BF-221B20F4CE32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9" name="직선 연결선 120">
                <a:extLst>
                  <a:ext uri="{FF2B5EF4-FFF2-40B4-BE49-F238E27FC236}">
                    <a16:creationId xmlns:a16="http://schemas.microsoft.com/office/drawing/2014/main" id="{3E3B8B85-CD69-4CE8-9B45-58B75A090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21">
                <a:extLst>
                  <a:ext uri="{FF2B5EF4-FFF2-40B4-BE49-F238E27FC236}">
                    <a16:creationId xmlns:a16="http://schemas.microsoft.com/office/drawing/2014/main" id="{07C9E7D7-F5F7-4B38-B996-4BA85EB51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1082AB7-5E1D-4088-9608-E30E14F430B7}"/>
                </a:ext>
              </a:extLst>
            </p:cNvPr>
            <p:cNvSpPr txBox="1"/>
            <p:nvPr/>
          </p:nvSpPr>
          <p:spPr>
            <a:xfrm>
              <a:off x="8267684" y="5516392"/>
              <a:ext cx="1305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진행 창</a:t>
              </a:r>
              <a:endParaRPr lang="en-US" altLang="ko-KR" sz="1200" dirty="0"/>
            </a:p>
          </p:txBody>
        </p:sp>
      </p:grpSp>
      <p:grpSp>
        <p:nvGrpSpPr>
          <p:cNvPr id="181" name="그룹 122">
            <a:extLst>
              <a:ext uri="{FF2B5EF4-FFF2-40B4-BE49-F238E27FC236}">
                <a16:creationId xmlns:a16="http://schemas.microsoft.com/office/drawing/2014/main" id="{C8EA3E4D-CF67-40F2-8A07-88DBF8FFFE3B}"/>
              </a:ext>
            </a:extLst>
          </p:cNvPr>
          <p:cNvGrpSpPr/>
          <p:nvPr/>
        </p:nvGrpSpPr>
        <p:grpSpPr>
          <a:xfrm>
            <a:off x="7129981" y="4549506"/>
            <a:ext cx="1634703" cy="756248"/>
            <a:chOff x="2666956" y="2070022"/>
            <a:chExt cx="1634703" cy="756248"/>
          </a:xfrm>
        </p:grpSpPr>
        <p:grpSp>
          <p:nvGrpSpPr>
            <p:cNvPr id="182" name="그룹 123">
              <a:extLst>
                <a:ext uri="{FF2B5EF4-FFF2-40B4-BE49-F238E27FC236}">
                  <a16:creationId xmlns:a16="http://schemas.microsoft.com/office/drawing/2014/main" id="{503DE34D-3EE2-4AF4-BE52-31E2A2AE7380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84" name="타원 125">
                <a:extLst>
                  <a:ext uri="{FF2B5EF4-FFF2-40B4-BE49-F238E27FC236}">
                    <a16:creationId xmlns:a16="http://schemas.microsoft.com/office/drawing/2014/main" id="{AA13092B-7233-44FF-9934-BA1417C228C6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5" name="직선 연결선 126">
                <a:extLst>
                  <a:ext uri="{FF2B5EF4-FFF2-40B4-BE49-F238E27FC236}">
                    <a16:creationId xmlns:a16="http://schemas.microsoft.com/office/drawing/2014/main" id="{D75EE447-84EF-4FFB-8075-C1D63870CD77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5F27E31-8821-4B6D-BB71-0F61E2CC0C35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정보</a:t>
              </a:r>
            </a:p>
          </p:txBody>
        </p:sp>
      </p:grpSp>
      <p:cxnSp>
        <p:nvCxnSpPr>
          <p:cNvPr id="194" name="직선 연결선 11">
            <a:extLst>
              <a:ext uri="{FF2B5EF4-FFF2-40B4-BE49-F238E27FC236}">
                <a16:creationId xmlns:a16="http://schemas.microsoft.com/office/drawing/2014/main" id="{16183682-AB91-49A8-A28C-E2F9C693BC81}"/>
              </a:ext>
            </a:extLst>
          </p:cNvPr>
          <p:cNvCxnSpPr>
            <a:cxnSpLocks/>
          </p:cNvCxnSpPr>
          <p:nvPr/>
        </p:nvCxnSpPr>
        <p:spPr>
          <a:xfrm>
            <a:off x="7911473" y="5305754"/>
            <a:ext cx="0" cy="129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직선 연결선 22">
            <a:extLst>
              <a:ext uri="{FF2B5EF4-FFF2-40B4-BE49-F238E27FC236}">
                <a16:creationId xmlns:a16="http://schemas.microsoft.com/office/drawing/2014/main" id="{FBF6ECE9-3169-4E7D-AFA8-EAE41D3F6055}"/>
              </a:ext>
            </a:extLst>
          </p:cNvPr>
          <p:cNvCxnSpPr>
            <a:cxnSpLocks/>
          </p:cNvCxnSpPr>
          <p:nvPr/>
        </p:nvCxnSpPr>
        <p:spPr>
          <a:xfrm>
            <a:off x="9700332" y="3729621"/>
            <a:ext cx="3050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직선 연결선 34">
            <a:extLst>
              <a:ext uri="{FF2B5EF4-FFF2-40B4-BE49-F238E27FC236}">
                <a16:creationId xmlns:a16="http://schemas.microsoft.com/office/drawing/2014/main" id="{F3CA927C-E33C-4FCD-B91F-6298FA5F9388}"/>
              </a:ext>
            </a:extLst>
          </p:cNvPr>
          <p:cNvCxnSpPr>
            <a:cxnSpLocks/>
          </p:cNvCxnSpPr>
          <p:nvPr/>
        </p:nvCxnSpPr>
        <p:spPr>
          <a:xfrm>
            <a:off x="4253134" y="3503903"/>
            <a:ext cx="1810272" cy="237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7" name="그룹 47">
            <a:extLst>
              <a:ext uri="{FF2B5EF4-FFF2-40B4-BE49-F238E27FC236}">
                <a16:creationId xmlns:a16="http://schemas.microsoft.com/office/drawing/2014/main" id="{776C0D58-76DE-4DAD-AA78-CABE4E49948D}"/>
              </a:ext>
            </a:extLst>
          </p:cNvPr>
          <p:cNvGrpSpPr/>
          <p:nvPr/>
        </p:nvGrpSpPr>
        <p:grpSpPr>
          <a:xfrm>
            <a:off x="9965331" y="4462155"/>
            <a:ext cx="875401" cy="752375"/>
            <a:chOff x="3644853" y="3369625"/>
            <a:chExt cx="875401" cy="752375"/>
          </a:xfrm>
        </p:grpSpPr>
        <p:grpSp>
          <p:nvGrpSpPr>
            <p:cNvPr id="118" name="그룹 48">
              <a:extLst>
                <a:ext uri="{FF2B5EF4-FFF2-40B4-BE49-F238E27FC236}">
                  <a16:creationId xmlns:a16="http://schemas.microsoft.com/office/drawing/2014/main" id="{6EDA534C-FF29-4144-9047-EDA7A6263CB2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121" name="타원 50">
                <a:extLst>
                  <a:ext uri="{FF2B5EF4-FFF2-40B4-BE49-F238E27FC236}">
                    <a16:creationId xmlns:a16="http://schemas.microsoft.com/office/drawing/2014/main" id="{74480636-0320-4FDA-8373-90244E1057FF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L 도형 51">
                <a:extLst>
                  <a:ext uri="{FF2B5EF4-FFF2-40B4-BE49-F238E27FC236}">
                    <a16:creationId xmlns:a16="http://schemas.microsoft.com/office/drawing/2014/main" id="{469EEDFB-FDE4-4E7F-A009-6CCED080019F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1E653F5-979E-43B4-8BB1-7F74F26EEE7B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거절</a:t>
              </a:r>
              <a:endParaRPr lang="en-US" altLang="ko-KR" sz="1200" dirty="0"/>
            </a:p>
          </p:txBody>
        </p:sp>
      </p:grpSp>
      <p:grpSp>
        <p:nvGrpSpPr>
          <p:cNvPr id="130" name="그룹 1">
            <a:extLst>
              <a:ext uri="{FF2B5EF4-FFF2-40B4-BE49-F238E27FC236}">
                <a16:creationId xmlns:a16="http://schemas.microsoft.com/office/drawing/2014/main" id="{66F4DE39-5E76-4DCA-B1F7-8471FDFF1BDB}"/>
              </a:ext>
            </a:extLst>
          </p:cNvPr>
          <p:cNvGrpSpPr/>
          <p:nvPr/>
        </p:nvGrpSpPr>
        <p:grpSpPr>
          <a:xfrm>
            <a:off x="10915067" y="4444556"/>
            <a:ext cx="1121297" cy="738952"/>
            <a:chOff x="10192774" y="4719080"/>
            <a:chExt cx="1121297" cy="738952"/>
          </a:xfrm>
        </p:grpSpPr>
        <p:grpSp>
          <p:nvGrpSpPr>
            <p:cNvPr id="131" name="그룹 102">
              <a:extLst>
                <a:ext uri="{FF2B5EF4-FFF2-40B4-BE49-F238E27FC236}">
                  <a16:creationId xmlns:a16="http://schemas.microsoft.com/office/drawing/2014/main" id="{478570A5-F3CE-4354-B1AE-DD762938083C}"/>
                </a:ext>
              </a:extLst>
            </p:cNvPr>
            <p:cNvGrpSpPr/>
            <p:nvPr/>
          </p:nvGrpSpPr>
          <p:grpSpPr>
            <a:xfrm>
              <a:off x="10514657" y="4719080"/>
              <a:ext cx="526825" cy="432000"/>
              <a:chOff x="2973371" y="3377243"/>
              <a:chExt cx="526825" cy="432000"/>
            </a:xfrm>
          </p:grpSpPr>
          <p:sp>
            <p:nvSpPr>
              <p:cNvPr id="133" name="타원 108">
                <a:extLst>
                  <a:ext uri="{FF2B5EF4-FFF2-40B4-BE49-F238E27FC236}">
                    <a16:creationId xmlns:a16="http://schemas.microsoft.com/office/drawing/2014/main" id="{628E7B5E-6834-4B45-B18A-F1D5F7F4B975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4" name="직선 연결선 113">
                <a:extLst>
                  <a:ext uri="{FF2B5EF4-FFF2-40B4-BE49-F238E27FC236}">
                    <a16:creationId xmlns:a16="http://schemas.microsoft.com/office/drawing/2014/main" id="{FBCC16F3-A2CE-45F2-97C8-B3612B721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14">
                <a:extLst>
                  <a:ext uri="{FF2B5EF4-FFF2-40B4-BE49-F238E27FC236}">
                    <a16:creationId xmlns:a16="http://schemas.microsoft.com/office/drawing/2014/main" id="{3A2E9BAB-31CE-4346-B2F1-9E4D4410D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0650D86-959D-420C-83CE-285889AC828E}"/>
                </a:ext>
              </a:extLst>
            </p:cNvPr>
            <p:cNvSpPr txBox="1"/>
            <p:nvPr/>
          </p:nvSpPr>
          <p:spPr>
            <a:xfrm>
              <a:off x="10192774" y="5181033"/>
              <a:ext cx="112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게임 거절 창</a:t>
              </a:r>
              <a:endParaRPr lang="en-US" altLang="ko-KR" sz="1200" dirty="0"/>
            </a:p>
          </p:txBody>
        </p:sp>
      </p:grpSp>
      <p:cxnSp>
        <p:nvCxnSpPr>
          <p:cNvPr id="136" name="직선 연결선 22">
            <a:extLst>
              <a:ext uri="{FF2B5EF4-FFF2-40B4-BE49-F238E27FC236}">
                <a16:creationId xmlns:a16="http://schemas.microsoft.com/office/drawing/2014/main" id="{5D817C5C-B6F4-4AFF-8480-79E8B67AB2AA}"/>
              </a:ext>
            </a:extLst>
          </p:cNvPr>
          <p:cNvCxnSpPr>
            <a:cxnSpLocks/>
          </p:cNvCxnSpPr>
          <p:nvPr/>
        </p:nvCxnSpPr>
        <p:spPr>
          <a:xfrm>
            <a:off x="10727172" y="4763452"/>
            <a:ext cx="2353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D7EAE9C-C724-4008-B1A6-56F6A643368B}"/>
              </a:ext>
            </a:extLst>
          </p:cNvPr>
          <p:cNvSpPr txBox="1"/>
          <p:nvPr/>
        </p:nvSpPr>
        <p:spPr>
          <a:xfrm>
            <a:off x="3144507" y="436649"/>
            <a:ext cx="453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E163BCB-9876-4781-AA1E-0CA496DA00FE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C88C6F4-715B-437D-8EFA-7CA628F84B26}"/>
              </a:ext>
            </a:extLst>
          </p:cNvPr>
          <p:cNvCxnSpPr>
            <a:cxnSpLocks/>
          </p:cNvCxnSpPr>
          <p:nvPr/>
        </p:nvCxnSpPr>
        <p:spPr>
          <a:xfrm flipV="1">
            <a:off x="8320620" y="5848056"/>
            <a:ext cx="16839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34D8EA-EA93-4A14-A724-1E424640B667}"/>
              </a:ext>
            </a:extLst>
          </p:cNvPr>
          <p:cNvCxnSpPr>
            <a:cxnSpLocks/>
          </p:cNvCxnSpPr>
          <p:nvPr/>
        </p:nvCxnSpPr>
        <p:spPr>
          <a:xfrm>
            <a:off x="9587149" y="4215322"/>
            <a:ext cx="414849" cy="42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20C47B8-5686-4CD9-9251-87B91B94DE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8131" y="4705297"/>
            <a:ext cx="2123741" cy="161776"/>
          </a:xfrm>
          <a:prstGeom prst="bentConnector3">
            <a:avLst>
              <a:gd name="adj1" fmla="val 998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9AC1C7A0-6CB3-4B0B-BB78-06662DB77067}"/>
              </a:ext>
            </a:extLst>
          </p:cNvPr>
          <p:cNvCxnSpPr>
            <a:cxnSpLocks/>
          </p:cNvCxnSpPr>
          <p:nvPr/>
        </p:nvCxnSpPr>
        <p:spPr>
          <a:xfrm flipV="1">
            <a:off x="8751624" y="4726931"/>
            <a:ext cx="1266628" cy="1121125"/>
          </a:xfrm>
          <a:prstGeom prst="bentConnector3">
            <a:avLst>
              <a:gd name="adj1" fmla="val -2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6C8B8BBC-8A38-4FC5-97C8-30B3A201A3B5}"/>
              </a:ext>
            </a:extLst>
          </p:cNvPr>
          <p:cNvGrpSpPr/>
          <p:nvPr/>
        </p:nvGrpSpPr>
        <p:grpSpPr>
          <a:xfrm>
            <a:off x="6377942" y="1191717"/>
            <a:ext cx="1028095" cy="755325"/>
            <a:chOff x="3586839" y="3369625"/>
            <a:chExt cx="1028095" cy="755325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AE8D4716-18FA-4E6A-A419-FDEC420AD825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E102AA73-51FF-4F70-A257-C21094BBD936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L 도형 201">
                <a:extLst>
                  <a:ext uri="{FF2B5EF4-FFF2-40B4-BE49-F238E27FC236}">
                    <a16:creationId xmlns:a16="http://schemas.microsoft.com/office/drawing/2014/main" id="{864252F1-996B-48D2-BCA5-91C7940D85A0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C3654FD-AF92-400F-9EFF-C47D0986C998}"/>
                </a:ext>
              </a:extLst>
            </p:cNvPr>
            <p:cNvSpPr txBox="1"/>
            <p:nvPr/>
          </p:nvSpPr>
          <p:spPr>
            <a:xfrm>
              <a:off x="3586839" y="3847951"/>
              <a:ext cx="1028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재설정 </a:t>
              </a: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30E2A4F1-BD3D-44DE-9CA8-76C899710486}"/>
              </a:ext>
            </a:extLst>
          </p:cNvPr>
          <p:cNvGrpSpPr/>
          <p:nvPr/>
        </p:nvGrpSpPr>
        <p:grpSpPr>
          <a:xfrm>
            <a:off x="6454289" y="3213154"/>
            <a:ext cx="875401" cy="937041"/>
            <a:chOff x="3644853" y="3369625"/>
            <a:chExt cx="875401" cy="937041"/>
          </a:xfrm>
        </p:grpSpPr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A7498A7B-9389-461C-A20C-1F920ADC86E4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212" name="타원 211">
                <a:extLst>
                  <a:ext uri="{FF2B5EF4-FFF2-40B4-BE49-F238E27FC236}">
                    <a16:creationId xmlns:a16="http://schemas.microsoft.com/office/drawing/2014/main" id="{18C0D3A6-B932-46AA-A34D-8E7E5ED8D3B7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L 도형 215">
                <a:extLst>
                  <a:ext uri="{FF2B5EF4-FFF2-40B4-BE49-F238E27FC236}">
                    <a16:creationId xmlns:a16="http://schemas.microsoft.com/office/drawing/2014/main" id="{57A77F0E-AE67-428E-AA51-5874DFBEE07D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C82EBCD-DFB0-42AF-BCC6-11A6B7B3BF3A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/>
                <a:t>메뉴판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16B432B-A045-4EA7-B9F2-CFF853FD4DBE}"/>
              </a:ext>
            </a:extLst>
          </p:cNvPr>
          <p:cNvGrpSpPr/>
          <p:nvPr/>
        </p:nvGrpSpPr>
        <p:grpSpPr>
          <a:xfrm>
            <a:off x="6454289" y="4327388"/>
            <a:ext cx="875401" cy="752375"/>
            <a:chOff x="3644853" y="3369625"/>
            <a:chExt cx="875401" cy="752375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C1A138DA-31D0-4556-8331-FD7C2892DB4E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222" name="타원 221">
                <a:extLst>
                  <a:ext uri="{FF2B5EF4-FFF2-40B4-BE49-F238E27FC236}">
                    <a16:creationId xmlns:a16="http://schemas.microsoft.com/office/drawing/2014/main" id="{7351785C-60C1-4B2A-ADF7-4E6A2421ECFE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L 도형 223">
                <a:extLst>
                  <a:ext uri="{FF2B5EF4-FFF2-40B4-BE49-F238E27FC236}">
                    <a16:creationId xmlns:a16="http://schemas.microsoft.com/office/drawing/2014/main" id="{9998EA54-EDA3-401E-B419-8F8852E92DDF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A220241-9724-407A-997D-A6615B3E1839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계산서</a:t>
              </a:r>
              <a:endParaRPr lang="en-US" altLang="ko-KR" sz="1200" dirty="0"/>
            </a:p>
          </p:txBody>
        </p: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7A34937-2B2B-446D-B8A1-58BDD20D1232}"/>
              </a:ext>
            </a:extLst>
          </p:cNvPr>
          <p:cNvGrpSpPr/>
          <p:nvPr/>
        </p:nvGrpSpPr>
        <p:grpSpPr>
          <a:xfrm>
            <a:off x="6454289" y="2109726"/>
            <a:ext cx="875401" cy="937041"/>
            <a:chOff x="3644853" y="3369625"/>
            <a:chExt cx="875401" cy="937041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27110745-7738-4B03-BBB8-925116D3F2F6}"/>
                </a:ext>
              </a:extLst>
            </p:cNvPr>
            <p:cNvGrpSpPr/>
            <p:nvPr/>
          </p:nvGrpSpPr>
          <p:grpSpPr>
            <a:xfrm>
              <a:off x="3884887" y="3369625"/>
              <a:ext cx="432000" cy="480776"/>
              <a:chOff x="3878641" y="3369625"/>
              <a:chExt cx="432000" cy="480776"/>
            </a:xfrm>
          </p:grpSpPr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5C3EA66D-E83B-4CE8-92EC-CE528D5104F8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9" name="L 도형 228">
                <a:extLst>
                  <a:ext uri="{FF2B5EF4-FFF2-40B4-BE49-F238E27FC236}">
                    <a16:creationId xmlns:a16="http://schemas.microsoft.com/office/drawing/2014/main" id="{EEAC1BE6-6FC9-43EC-BBC3-BEBBC21B1B86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DA63E4A-30B7-477E-9084-4AA64038D73E}"/>
                </a:ext>
              </a:extLst>
            </p:cNvPr>
            <p:cNvSpPr txBox="1"/>
            <p:nvPr/>
          </p:nvSpPr>
          <p:spPr>
            <a:xfrm>
              <a:off x="3644853" y="3845001"/>
              <a:ext cx="87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직원 호출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22CEDABB-751D-4753-8220-0EF20B81911B}"/>
              </a:ext>
            </a:extLst>
          </p:cNvPr>
          <p:cNvCxnSpPr>
            <a:cxnSpLocks/>
          </p:cNvCxnSpPr>
          <p:nvPr/>
        </p:nvCxnSpPr>
        <p:spPr>
          <a:xfrm>
            <a:off x="4247644" y="3484406"/>
            <a:ext cx="2244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DB9C1E9-AEA3-4DA0-9BDE-8CE7C4A2F030}"/>
              </a:ext>
            </a:extLst>
          </p:cNvPr>
          <p:cNvCxnSpPr/>
          <p:nvPr/>
        </p:nvCxnSpPr>
        <p:spPr>
          <a:xfrm rot="5400000" flipH="1" flipV="1">
            <a:off x="4821979" y="1928444"/>
            <a:ext cx="2005230" cy="1106695"/>
          </a:xfrm>
          <a:prstGeom prst="bentConnector3">
            <a:avLst>
              <a:gd name="adj1" fmla="val 1000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6B682256-7206-4C07-89BF-8C33D894AF81}"/>
              </a:ext>
            </a:extLst>
          </p:cNvPr>
          <p:cNvCxnSpPr/>
          <p:nvPr/>
        </p:nvCxnSpPr>
        <p:spPr>
          <a:xfrm flipV="1">
            <a:off x="5271246" y="2402541"/>
            <a:ext cx="1106696" cy="1081865"/>
          </a:xfrm>
          <a:prstGeom prst="bentConnector3">
            <a:avLst>
              <a:gd name="adj1" fmla="val -2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26AA9F5C-EAE4-4D6A-822E-CC710FAB8FF7}"/>
              </a:ext>
            </a:extLst>
          </p:cNvPr>
          <p:cNvCxnSpPr>
            <a:cxnSpLocks/>
          </p:cNvCxnSpPr>
          <p:nvPr/>
        </p:nvCxnSpPr>
        <p:spPr>
          <a:xfrm>
            <a:off x="5271248" y="3484408"/>
            <a:ext cx="1183041" cy="1114486"/>
          </a:xfrm>
          <a:prstGeom prst="bentConnector3">
            <a:avLst>
              <a:gd name="adj1" fmla="val -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2">
            <a:extLst>
              <a:ext uri="{FF2B5EF4-FFF2-40B4-BE49-F238E27FC236}">
                <a16:creationId xmlns:a16="http://schemas.microsoft.com/office/drawing/2014/main" id="{31D00D81-E1BC-42E5-B0B2-F0BBAC12E787}"/>
              </a:ext>
            </a:extLst>
          </p:cNvPr>
          <p:cNvCxnSpPr>
            <a:cxnSpLocks/>
          </p:cNvCxnSpPr>
          <p:nvPr/>
        </p:nvCxnSpPr>
        <p:spPr>
          <a:xfrm>
            <a:off x="10727172" y="5835051"/>
            <a:ext cx="2353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4F3AA978-B7E0-4530-B4E3-BEB57EF4525E}"/>
              </a:ext>
            </a:extLst>
          </p:cNvPr>
          <p:cNvCxnSpPr>
            <a:cxnSpLocks/>
          </p:cNvCxnSpPr>
          <p:nvPr/>
        </p:nvCxnSpPr>
        <p:spPr>
          <a:xfrm>
            <a:off x="9431546" y="4270574"/>
            <a:ext cx="724859" cy="1249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680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19B561-A56F-4099-BF7A-FD7532135089}"/>
              </a:ext>
            </a:extLst>
          </p:cNvPr>
          <p:cNvSpPr txBox="1"/>
          <p:nvPr/>
        </p:nvSpPr>
        <p:spPr>
          <a:xfrm>
            <a:off x="3131796" y="435211"/>
            <a:ext cx="4371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D674B05-536E-4593-88FC-70427CDAA599}"/>
              </a:ext>
            </a:extLst>
          </p:cNvPr>
          <p:cNvGrpSpPr/>
          <p:nvPr/>
        </p:nvGrpSpPr>
        <p:grpSpPr>
          <a:xfrm>
            <a:off x="2647679" y="3198872"/>
            <a:ext cx="1330673" cy="783733"/>
            <a:chOff x="2409158" y="3310020"/>
            <a:chExt cx="1330673" cy="783733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FDAACA98-BC7A-458C-B0C5-2ACA6D53671F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A87D6D1E-3FFA-44DE-A1A7-291787391A17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L 도형 109">
                <a:extLst>
                  <a:ext uri="{FF2B5EF4-FFF2-40B4-BE49-F238E27FC236}">
                    <a16:creationId xmlns:a16="http://schemas.microsoft.com/office/drawing/2014/main" id="{4E587524-8B20-43FA-8104-02DE24399407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94337C1-1C6D-475B-9B0C-6B0AE7342540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테이블 현황 판</a:t>
              </a:r>
              <a:endParaRPr lang="en-US" altLang="ko-KR" sz="1200" dirty="0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6669B59-C9C4-4431-81A6-4F32D3A6F9E7}"/>
              </a:ext>
            </a:extLst>
          </p:cNvPr>
          <p:cNvGrpSpPr/>
          <p:nvPr/>
        </p:nvGrpSpPr>
        <p:grpSpPr>
          <a:xfrm>
            <a:off x="4484728" y="4375560"/>
            <a:ext cx="1330673" cy="783733"/>
            <a:chOff x="2409158" y="3310020"/>
            <a:chExt cx="1330673" cy="783733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399EBEB-7ED6-43D1-B9F4-5E337D6123BA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B696F6D5-B951-41E5-A95F-CE3AE3DE14C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L 도형 149">
                <a:extLst>
                  <a:ext uri="{FF2B5EF4-FFF2-40B4-BE49-F238E27FC236}">
                    <a16:creationId xmlns:a16="http://schemas.microsoft.com/office/drawing/2014/main" id="{F18EE54D-BA53-402C-822D-2C39CFDD99D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5109298-BFC0-48BC-967B-A085E947D1A4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테이블 현황</a:t>
              </a:r>
              <a:endParaRPr lang="en-US" altLang="ko-KR" sz="1200" dirty="0"/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F68101F4-7B41-41C6-974F-F2807D5A42C6}"/>
              </a:ext>
            </a:extLst>
          </p:cNvPr>
          <p:cNvGrpSpPr/>
          <p:nvPr/>
        </p:nvGrpSpPr>
        <p:grpSpPr>
          <a:xfrm>
            <a:off x="6391891" y="5544961"/>
            <a:ext cx="1500325" cy="746623"/>
            <a:chOff x="9647733" y="2056780"/>
            <a:chExt cx="1500325" cy="746623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59AEB1B6-0111-473B-A323-C7A9083781A6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DBF22FF-9ECE-4A84-B9FA-2555B055135F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E1388F2F-0B7E-4656-A1E3-DF7F4EC32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E169D2B5-A98E-45EE-B9EC-8F9EDC39C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3D62F7-2409-446E-9340-58D72E84CBA9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한 테이블 내역 창</a:t>
              </a:r>
              <a:endParaRPr lang="en-US" altLang="ko-KR" sz="1200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89BD685-E1E4-4E0A-8C64-C2F08603949A}"/>
              </a:ext>
            </a:extLst>
          </p:cNvPr>
          <p:cNvGrpSpPr/>
          <p:nvPr/>
        </p:nvGrpSpPr>
        <p:grpSpPr>
          <a:xfrm>
            <a:off x="10035583" y="4434201"/>
            <a:ext cx="1634703" cy="756248"/>
            <a:chOff x="2666956" y="2070022"/>
            <a:chExt cx="1634703" cy="756248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27599092-A831-4339-9913-8E97F14B5123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9E3F1B5C-EAF7-4C94-9499-AB3395225CB1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F13F1FE-E46F-4B7E-855A-14283F12FEA4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F858BBD-6E3B-4AFF-90DC-C3D05905FB79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결제내역</a:t>
              </a:r>
              <a:endParaRPr lang="en-US" altLang="ko-KR" sz="1200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0E66B42-48AC-4A90-A764-12A301E3E515}"/>
              </a:ext>
            </a:extLst>
          </p:cNvPr>
          <p:cNvGrpSpPr/>
          <p:nvPr/>
        </p:nvGrpSpPr>
        <p:grpSpPr>
          <a:xfrm>
            <a:off x="8501877" y="4414943"/>
            <a:ext cx="1330673" cy="968399"/>
            <a:chOff x="2409158" y="3310020"/>
            <a:chExt cx="1330673" cy="968399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5F8D29E5-1667-4350-97CD-BA4A918AB970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B4E25AD4-5BCA-4A4A-862B-472714CE543E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L 도형 165">
                <a:extLst>
                  <a:ext uri="{FF2B5EF4-FFF2-40B4-BE49-F238E27FC236}">
                    <a16:creationId xmlns:a16="http://schemas.microsoft.com/office/drawing/2014/main" id="{260CE0BC-1801-4AE4-B0A3-05E099068ED4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A79D572-C682-4A76-8E44-F518F14FA276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결제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E9C9007-FF8C-4264-9532-CFD40779E6E9}"/>
              </a:ext>
            </a:extLst>
          </p:cNvPr>
          <p:cNvGrpSpPr/>
          <p:nvPr/>
        </p:nvGrpSpPr>
        <p:grpSpPr>
          <a:xfrm>
            <a:off x="6452403" y="4375276"/>
            <a:ext cx="1330673" cy="783733"/>
            <a:chOff x="2409158" y="3310020"/>
            <a:chExt cx="1330673" cy="783733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4D98DE8B-6651-444E-A1FF-C903D25696D4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70" name="타원 169">
                <a:extLst>
                  <a:ext uri="{FF2B5EF4-FFF2-40B4-BE49-F238E27FC236}">
                    <a16:creationId xmlns:a16="http://schemas.microsoft.com/office/drawing/2014/main" id="{6E15BB3C-EB8F-441E-B2D7-D43A6C5C4ACA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L 도형 170">
                <a:extLst>
                  <a:ext uri="{FF2B5EF4-FFF2-40B4-BE49-F238E27FC236}">
                    <a16:creationId xmlns:a16="http://schemas.microsoft.com/office/drawing/2014/main" id="{7A9008F1-6E24-48FB-9F5A-6261A62840F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20F0A7A4-A568-482F-88B0-9D751F174C88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한 테이블</a:t>
              </a:r>
              <a:endParaRPr lang="en-US" altLang="ko-KR" sz="1200" dirty="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2406602F-2A9C-497F-ABB2-87DD70182E22}"/>
              </a:ext>
            </a:extLst>
          </p:cNvPr>
          <p:cNvGrpSpPr/>
          <p:nvPr/>
        </p:nvGrpSpPr>
        <p:grpSpPr>
          <a:xfrm>
            <a:off x="6391891" y="3325768"/>
            <a:ext cx="1330673" cy="783733"/>
            <a:chOff x="2409158" y="3310020"/>
            <a:chExt cx="1330673" cy="783733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C7EF4763-6AFC-4C08-9E8B-B6D8827810BD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ADEF5943-7937-4BCE-99A2-0931604CE77B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L 도형 175">
                <a:extLst>
                  <a:ext uri="{FF2B5EF4-FFF2-40B4-BE49-F238E27FC236}">
                    <a16:creationId xmlns:a16="http://schemas.microsoft.com/office/drawing/2014/main" id="{73A34CC6-52ED-41FA-8CB5-55EEC84D6D05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D1CD439-F1A3-4A31-9DF1-FE0C57657B0F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</a:t>
              </a:r>
              <a:endParaRPr lang="en-US" altLang="ko-KR" sz="1200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CD0E6B68-64DF-4F50-8869-6D5F30378376}"/>
              </a:ext>
            </a:extLst>
          </p:cNvPr>
          <p:cNvGrpSpPr/>
          <p:nvPr/>
        </p:nvGrpSpPr>
        <p:grpSpPr>
          <a:xfrm>
            <a:off x="8473015" y="5623674"/>
            <a:ext cx="1500325" cy="746623"/>
            <a:chOff x="9647733" y="2056780"/>
            <a:chExt cx="1500325" cy="746623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9FEB316F-C69A-4143-BA85-4C7E624322D2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6E087F2-3C1F-4919-9A84-A763DAEC9223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E114CF33-C835-4AB6-8849-6F36D9B58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7ED3D4E9-7E7B-481E-B1A4-D80EF6954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5420B77D-1A91-428F-9FBB-02189EED9B4C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결제 창</a:t>
              </a:r>
              <a:endParaRPr lang="en-US" altLang="ko-KR" sz="1200" dirty="0"/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3EF28EA9-E944-47E5-940C-931D4B938F79}"/>
              </a:ext>
            </a:extLst>
          </p:cNvPr>
          <p:cNvGrpSpPr/>
          <p:nvPr/>
        </p:nvGrpSpPr>
        <p:grpSpPr>
          <a:xfrm>
            <a:off x="8349862" y="3404666"/>
            <a:ext cx="1634701" cy="731744"/>
            <a:chOff x="9537503" y="2056780"/>
            <a:chExt cx="1634701" cy="731744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4A7D0049-2137-4563-A600-4CC7760A4D3D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15B9899-9444-40C0-B181-1D09C8D5E87C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E7DD8318-A2DC-4025-9B86-13EB57A606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>
                <a:extLst>
                  <a:ext uri="{FF2B5EF4-FFF2-40B4-BE49-F238E27FC236}">
                    <a16:creationId xmlns:a16="http://schemas.microsoft.com/office/drawing/2014/main" id="{A1DE3AC5-FC99-456B-97CB-E5860E13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4A5A94F-00A7-4CA3-9269-B5F470C62E39}"/>
                </a:ext>
              </a:extLst>
            </p:cNvPr>
            <p:cNvSpPr txBox="1"/>
            <p:nvPr/>
          </p:nvSpPr>
          <p:spPr>
            <a:xfrm>
              <a:off x="9537503" y="2511525"/>
              <a:ext cx="16347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락 해제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성비 등록 창</a:t>
              </a:r>
              <a:endParaRPr lang="en-US" altLang="ko-KR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BC70F70-8F9C-4300-968D-745D1A7E8D8E}"/>
              </a:ext>
            </a:extLst>
          </p:cNvPr>
          <p:cNvGrpSpPr/>
          <p:nvPr/>
        </p:nvGrpSpPr>
        <p:grpSpPr>
          <a:xfrm>
            <a:off x="1133387" y="3198016"/>
            <a:ext cx="1500325" cy="1016056"/>
            <a:chOff x="9647733" y="2056780"/>
            <a:chExt cx="1500325" cy="931289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9D9FECC-1D6B-4EC4-839E-DFE3BC89439D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91CBC977-6778-4038-999B-41A3E3F53E62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B06D8B47-252E-422D-8456-6229856484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EB6A1E05-CD72-4588-8FF2-467FEA056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10C543D-BE6F-4DEB-B2F5-D34768BAA353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테이블 현황 창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565C769-9477-450B-AEC1-4929E1EA7A08}"/>
              </a:ext>
            </a:extLst>
          </p:cNvPr>
          <p:cNvGrpSpPr/>
          <p:nvPr/>
        </p:nvGrpSpPr>
        <p:grpSpPr>
          <a:xfrm>
            <a:off x="3049209" y="1518992"/>
            <a:ext cx="581862" cy="1054545"/>
            <a:chOff x="10816800" y="3131434"/>
            <a:chExt cx="581862" cy="1054545"/>
          </a:xfrm>
        </p:grpSpPr>
        <p:pic>
          <p:nvPicPr>
            <p:cNvPr id="202" name="그림 201" descr="방이(가) 표시된 사진&#10;&#10;자동 생성된 설명">
              <a:extLst>
                <a:ext uri="{FF2B5EF4-FFF2-40B4-BE49-F238E27FC236}">
                  <a16:creationId xmlns:a16="http://schemas.microsoft.com/office/drawing/2014/main" id="{2C3F83E2-0DFA-4F9D-8436-CADCA64D0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16800" y="3131434"/>
              <a:ext cx="510727" cy="702967"/>
            </a:xfrm>
            <a:prstGeom prst="rect">
              <a:avLst/>
            </a:prstGeom>
          </p:spPr>
        </p:pic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13BD5AD-1FC2-480F-8C11-7EE614536BCB}"/>
                </a:ext>
              </a:extLst>
            </p:cNvPr>
            <p:cNvSpPr txBox="1"/>
            <p:nvPr/>
          </p:nvSpPr>
          <p:spPr>
            <a:xfrm>
              <a:off x="10816800" y="3908980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손님</a:t>
              </a:r>
              <a:endParaRPr lang="en-US" altLang="ko-KR" sz="1200" dirty="0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1663F2-F069-437A-A9F7-5A5E27D49CCA}"/>
              </a:ext>
            </a:extLst>
          </p:cNvPr>
          <p:cNvCxnSpPr>
            <a:cxnSpLocks/>
          </p:cNvCxnSpPr>
          <p:nvPr/>
        </p:nvCxnSpPr>
        <p:spPr>
          <a:xfrm flipV="1">
            <a:off x="5540644" y="4636628"/>
            <a:ext cx="1192323" cy="1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4E35A5-B87A-4D4C-9C63-1CD2F80007C3}"/>
              </a:ext>
            </a:extLst>
          </p:cNvPr>
          <p:cNvCxnSpPr>
            <a:cxnSpLocks/>
          </p:cNvCxnSpPr>
          <p:nvPr/>
        </p:nvCxnSpPr>
        <p:spPr>
          <a:xfrm>
            <a:off x="7408651" y="4636628"/>
            <a:ext cx="1262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7C1E7DC-D45A-4054-B375-C5B9724D76DF}"/>
              </a:ext>
            </a:extLst>
          </p:cNvPr>
          <p:cNvCxnSpPr>
            <a:cxnSpLocks/>
          </p:cNvCxnSpPr>
          <p:nvPr/>
        </p:nvCxnSpPr>
        <p:spPr>
          <a:xfrm>
            <a:off x="3853313" y="3652876"/>
            <a:ext cx="928643" cy="83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DF5FF2-6409-40A5-ADE8-5FA37672364B}"/>
              </a:ext>
            </a:extLst>
          </p:cNvPr>
          <p:cNvCxnSpPr>
            <a:stCxn id="169" idx="2"/>
          </p:cNvCxnSpPr>
          <p:nvPr/>
        </p:nvCxnSpPr>
        <p:spPr>
          <a:xfrm flipH="1">
            <a:off x="7117739" y="5159009"/>
            <a:ext cx="1" cy="278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E5EFA518-E184-4CD0-8C61-A3C954968FD8}"/>
              </a:ext>
            </a:extLst>
          </p:cNvPr>
          <p:cNvCxnSpPr/>
          <p:nvPr/>
        </p:nvCxnSpPr>
        <p:spPr>
          <a:xfrm flipH="1">
            <a:off x="9224714" y="5197876"/>
            <a:ext cx="1" cy="298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06A403E-8DB6-4B35-AECC-92349EF7A8FA}"/>
              </a:ext>
            </a:extLst>
          </p:cNvPr>
          <p:cNvCxnSpPr>
            <a:cxnSpLocks/>
          </p:cNvCxnSpPr>
          <p:nvPr/>
        </p:nvCxnSpPr>
        <p:spPr>
          <a:xfrm>
            <a:off x="3829496" y="3468426"/>
            <a:ext cx="1787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F602DAF-08EA-451A-9A24-5408FE78D13E}"/>
              </a:ext>
            </a:extLst>
          </p:cNvPr>
          <p:cNvGrpSpPr/>
          <p:nvPr/>
        </p:nvGrpSpPr>
        <p:grpSpPr>
          <a:xfrm>
            <a:off x="4484728" y="1904671"/>
            <a:ext cx="1330673" cy="783733"/>
            <a:chOff x="2409158" y="3310020"/>
            <a:chExt cx="1330673" cy="783733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ED0B232-119A-4ED8-A1CE-6F59D514D075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CEC612F6-02DB-4F34-ABD2-85386824F5BE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L 도형 208">
                <a:extLst>
                  <a:ext uri="{FF2B5EF4-FFF2-40B4-BE49-F238E27FC236}">
                    <a16:creationId xmlns:a16="http://schemas.microsoft.com/office/drawing/2014/main" id="{2C8494F7-9AE9-4433-8FE5-289C6A0697B9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3800C07-A288-4988-806C-B2D372EE5D69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  <a:endParaRPr lang="en-US" altLang="ko-KR" sz="1200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5B109E-BE0E-4C0E-9372-852A7CEC1582}"/>
              </a:ext>
            </a:extLst>
          </p:cNvPr>
          <p:cNvCxnSpPr>
            <a:cxnSpLocks/>
          </p:cNvCxnSpPr>
          <p:nvPr/>
        </p:nvCxnSpPr>
        <p:spPr>
          <a:xfrm flipV="1">
            <a:off x="3631071" y="2185443"/>
            <a:ext cx="1110446" cy="3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BE1AD6A-A09B-4FD7-86DB-EEC66DBDFC9E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5150065" y="2688404"/>
            <a:ext cx="23558" cy="1506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32854F1-D241-43BC-9230-8D630B8BFC43}"/>
              </a:ext>
            </a:extLst>
          </p:cNvPr>
          <p:cNvCxnSpPr>
            <a:cxnSpLocks/>
          </p:cNvCxnSpPr>
          <p:nvPr/>
        </p:nvCxnSpPr>
        <p:spPr>
          <a:xfrm flipH="1">
            <a:off x="9690498" y="4720603"/>
            <a:ext cx="7507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200">
            <a:extLst>
              <a:ext uri="{FF2B5EF4-FFF2-40B4-BE49-F238E27FC236}">
                <a16:creationId xmlns:a16="http://schemas.microsoft.com/office/drawing/2014/main" id="{A9AD7E74-C4D1-4D07-A8BC-8C22ED1B93FE}"/>
              </a:ext>
            </a:extLst>
          </p:cNvPr>
          <p:cNvGrpSpPr/>
          <p:nvPr/>
        </p:nvGrpSpPr>
        <p:grpSpPr>
          <a:xfrm>
            <a:off x="585486" y="3062400"/>
            <a:ext cx="640721" cy="1048041"/>
            <a:chOff x="10751802" y="3131434"/>
            <a:chExt cx="640721" cy="1048041"/>
          </a:xfrm>
        </p:grpSpPr>
        <p:pic>
          <p:nvPicPr>
            <p:cNvPr id="119" name="그림 201" descr="방이(가) 표시된 사진&#10;&#10;자동 생성된 설명">
              <a:extLst>
                <a:ext uri="{FF2B5EF4-FFF2-40B4-BE49-F238E27FC236}">
                  <a16:creationId xmlns:a16="http://schemas.microsoft.com/office/drawing/2014/main" id="{CC30FD75-440D-42AE-B67C-5C1E2B364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16800" y="3131434"/>
              <a:ext cx="510727" cy="702967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6FC95C2-FEA2-43E9-85D1-CF12AFBCFA5F}"/>
                </a:ext>
              </a:extLst>
            </p:cNvPr>
            <p:cNvSpPr txBox="1"/>
            <p:nvPr/>
          </p:nvSpPr>
          <p:spPr>
            <a:xfrm>
              <a:off x="10751802" y="3902476"/>
              <a:ext cx="6407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카운터</a:t>
              </a:r>
              <a:endParaRPr lang="en-US" altLang="ko-KR" sz="1200" dirty="0"/>
            </a:p>
          </p:txBody>
        </p:sp>
      </p:grpSp>
      <p:cxnSp>
        <p:nvCxnSpPr>
          <p:cNvPr id="4" name="직선 연결선 32">
            <a:extLst>
              <a:ext uri="{FF2B5EF4-FFF2-40B4-BE49-F238E27FC236}">
                <a16:creationId xmlns:a16="http://schemas.microsoft.com/office/drawing/2014/main" id="{64B81380-96F2-44FE-9783-F9488F085A4A}"/>
              </a:ext>
            </a:extLst>
          </p:cNvPr>
          <p:cNvCxnSpPr>
            <a:cxnSpLocks/>
          </p:cNvCxnSpPr>
          <p:nvPr/>
        </p:nvCxnSpPr>
        <p:spPr>
          <a:xfrm flipH="1">
            <a:off x="7406284" y="3603356"/>
            <a:ext cx="1156530" cy="4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B7FB6AC-4770-4A72-81AF-7638CECB7454}"/>
              </a:ext>
            </a:extLst>
          </p:cNvPr>
          <p:cNvCxnSpPr>
            <a:cxnSpLocks/>
          </p:cNvCxnSpPr>
          <p:nvPr/>
        </p:nvCxnSpPr>
        <p:spPr>
          <a:xfrm flipH="1">
            <a:off x="5456705" y="2813562"/>
            <a:ext cx="1185630" cy="167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6C5AE1A-252F-4101-9958-30366E7EF72A}"/>
              </a:ext>
            </a:extLst>
          </p:cNvPr>
          <p:cNvGrpSpPr/>
          <p:nvPr/>
        </p:nvGrpSpPr>
        <p:grpSpPr>
          <a:xfrm>
            <a:off x="6340299" y="2420106"/>
            <a:ext cx="1330673" cy="783733"/>
            <a:chOff x="2409158" y="3310020"/>
            <a:chExt cx="1330673" cy="78373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38D9583-134C-49E7-92BE-D4973AF107CC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DD490102-1EA9-4194-B055-816D454367DE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L 도형 91">
                <a:extLst>
                  <a:ext uri="{FF2B5EF4-FFF2-40B4-BE49-F238E27FC236}">
                    <a16:creationId xmlns:a16="http://schemas.microsoft.com/office/drawing/2014/main" id="{D6F8F4A9-01B4-4B70-A747-1B50FACEB91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E9ABC90-875F-4829-B4C1-8CB77E71584C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픽업</a:t>
              </a:r>
              <a:endParaRPr lang="en-US" altLang="ko-KR" sz="1200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83A0060-C9B6-40EF-AD33-CC2A85BD2F39}"/>
              </a:ext>
            </a:extLst>
          </p:cNvPr>
          <p:cNvGrpSpPr/>
          <p:nvPr/>
        </p:nvGrpSpPr>
        <p:grpSpPr>
          <a:xfrm>
            <a:off x="8914505" y="2160300"/>
            <a:ext cx="581862" cy="1054545"/>
            <a:chOff x="10816800" y="3131434"/>
            <a:chExt cx="581862" cy="1054545"/>
          </a:xfrm>
        </p:grpSpPr>
        <p:pic>
          <p:nvPicPr>
            <p:cNvPr id="94" name="그림 93" descr="방이(가) 표시된 사진&#10;&#10;자동 생성된 설명">
              <a:extLst>
                <a:ext uri="{FF2B5EF4-FFF2-40B4-BE49-F238E27FC236}">
                  <a16:creationId xmlns:a16="http://schemas.microsoft.com/office/drawing/2014/main" id="{22E92F97-3964-4A8D-B0A9-0178A71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816800" y="3131434"/>
              <a:ext cx="510727" cy="702967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334B382-4FBE-4B03-B860-BA022FF9C0A9}"/>
                </a:ext>
              </a:extLst>
            </p:cNvPr>
            <p:cNvSpPr txBox="1"/>
            <p:nvPr/>
          </p:nvSpPr>
          <p:spPr>
            <a:xfrm>
              <a:off x="10816800" y="3908980"/>
              <a:ext cx="5818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</a:t>
              </a:r>
              <a:endParaRPr lang="en-US" altLang="ko-KR" sz="1200" dirty="0"/>
            </a:p>
          </p:txBody>
        </p:sp>
      </p:grp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47953F0-6F84-4BC4-B2FA-CBD247F19EDF}"/>
              </a:ext>
            </a:extLst>
          </p:cNvPr>
          <p:cNvCxnSpPr>
            <a:cxnSpLocks/>
          </p:cNvCxnSpPr>
          <p:nvPr/>
        </p:nvCxnSpPr>
        <p:spPr>
          <a:xfrm flipH="1">
            <a:off x="7415619" y="2754703"/>
            <a:ext cx="1107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F143FEC-ADDF-4198-9E4E-60590447702F}"/>
              </a:ext>
            </a:extLst>
          </p:cNvPr>
          <p:cNvGrpSpPr/>
          <p:nvPr/>
        </p:nvGrpSpPr>
        <p:grpSpPr>
          <a:xfrm>
            <a:off x="6282750" y="1185094"/>
            <a:ext cx="1500325" cy="789369"/>
            <a:chOff x="9647733" y="2056780"/>
            <a:chExt cx="1500325" cy="723514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100DEAF-C743-4FF0-B043-39B82CF0DB1E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43A1ABC-2C5E-4C97-B900-07E858D5087A}"/>
                  </a:ext>
                </a:extLst>
              </p:cNvPr>
              <p:cNvSpPr/>
              <p:nvPr/>
            </p:nvSpPr>
            <p:spPr>
              <a:xfrm>
                <a:off x="3068196" y="3377244"/>
                <a:ext cx="432000" cy="3959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71C9C98B-BFD4-44D8-B674-94575FA35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D29846B-7262-4EA1-8827-62F7EAC4B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275A3AB-B878-400F-A723-5A4BB3ADEE87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53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픽업 창</a:t>
              </a:r>
              <a:endParaRPr lang="en-US" altLang="ko-KR" sz="1200" dirty="0"/>
            </a:p>
          </p:txBody>
        </p: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E6DBB02-C786-4F2C-A4B0-7D78215D3AD6}"/>
              </a:ext>
            </a:extLst>
          </p:cNvPr>
          <p:cNvCxnSpPr/>
          <p:nvPr/>
        </p:nvCxnSpPr>
        <p:spPr>
          <a:xfrm flipH="1">
            <a:off x="7005634" y="1977511"/>
            <a:ext cx="1" cy="278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32">
            <a:extLst>
              <a:ext uri="{FF2B5EF4-FFF2-40B4-BE49-F238E27FC236}">
                <a16:creationId xmlns:a16="http://schemas.microsoft.com/office/drawing/2014/main" id="{50F00770-19F1-4A9B-BA43-22FB0D0EA727}"/>
              </a:ext>
            </a:extLst>
          </p:cNvPr>
          <p:cNvCxnSpPr>
            <a:cxnSpLocks/>
          </p:cNvCxnSpPr>
          <p:nvPr/>
        </p:nvCxnSpPr>
        <p:spPr>
          <a:xfrm flipH="1">
            <a:off x="2244159" y="3448547"/>
            <a:ext cx="68011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897FEE8-EC2E-4A45-9BD9-68802D25DBF3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38555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419B561-A56F-4099-BF7A-FD7532135089}"/>
              </a:ext>
            </a:extLst>
          </p:cNvPr>
          <p:cNvSpPr txBox="1"/>
          <p:nvPr/>
        </p:nvSpPr>
        <p:spPr>
          <a:xfrm>
            <a:off x="3131796" y="435211"/>
            <a:ext cx="359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1EE1096-BDFA-4313-8D50-167F83662739}"/>
              </a:ext>
            </a:extLst>
          </p:cNvPr>
          <p:cNvGrpSpPr/>
          <p:nvPr/>
        </p:nvGrpSpPr>
        <p:grpSpPr>
          <a:xfrm>
            <a:off x="2732355" y="1733975"/>
            <a:ext cx="1634703" cy="756248"/>
            <a:chOff x="2666956" y="2070022"/>
            <a:chExt cx="1634703" cy="756248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6DC2CADD-B5D8-49D3-98BB-E26473725422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BDEEA29F-C6C7-4C58-B4BE-857C841D881D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A8C538F1-55A6-4A43-91BC-4602D8BD93F7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38AAD58-8063-4B86-9FBA-6BC946E7B50A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주문 목록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7395266-A071-4D31-A19C-4E0EB29D53E8}"/>
              </a:ext>
            </a:extLst>
          </p:cNvPr>
          <p:cNvGrpSpPr/>
          <p:nvPr/>
        </p:nvGrpSpPr>
        <p:grpSpPr>
          <a:xfrm>
            <a:off x="1386040" y="3365591"/>
            <a:ext cx="1500325" cy="746623"/>
            <a:chOff x="9647733" y="2056780"/>
            <a:chExt cx="1500325" cy="74662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D0024F20-5A7E-4E36-9E7A-6EAE8A88724E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22EDE2EC-D79B-47ED-890C-620AE16E08DC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E266944E-7472-4B1A-A8F8-D46219435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362F0CA-2F46-47D9-9BE3-40A4A9E70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0FE9095-A2A8-4DD9-B2E3-F89CFE48DE0C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 메인 창</a:t>
              </a:r>
              <a:endParaRPr lang="en-US" altLang="ko-KR" sz="120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7DEF8D0-60D1-42B7-A552-5F52059401CC}"/>
              </a:ext>
            </a:extLst>
          </p:cNvPr>
          <p:cNvGrpSpPr/>
          <p:nvPr/>
        </p:nvGrpSpPr>
        <p:grpSpPr>
          <a:xfrm>
            <a:off x="410667" y="3186232"/>
            <a:ext cx="1093747" cy="991775"/>
            <a:chOff x="603798" y="3099253"/>
            <a:chExt cx="1093747" cy="991775"/>
          </a:xfrm>
        </p:grpSpPr>
        <p:pic>
          <p:nvPicPr>
            <p:cNvPr id="93" name="그림 92" descr="방이(가) 표시된 사진&#10;&#10;자동 생성된 설명">
              <a:extLst>
                <a:ext uri="{FF2B5EF4-FFF2-40B4-BE49-F238E27FC236}">
                  <a16:creationId xmlns:a16="http://schemas.microsoft.com/office/drawing/2014/main" id="{BC450E91-BA4A-4928-A652-93AA350D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5309" y="3099253"/>
              <a:ext cx="510727" cy="70296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716CB0-5221-4C8A-9F46-5C5C3AA5BA48}"/>
                </a:ext>
              </a:extLst>
            </p:cNvPr>
            <p:cNvSpPr txBox="1"/>
            <p:nvPr/>
          </p:nvSpPr>
          <p:spPr>
            <a:xfrm>
              <a:off x="603798" y="3814029"/>
              <a:ext cx="1093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50088A3-9D45-41CB-A9C1-4DC21F997E0D}"/>
              </a:ext>
            </a:extLst>
          </p:cNvPr>
          <p:cNvGrpSpPr/>
          <p:nvPr/>
        </p:nvGrpSpPr>
        <p:grpSpPr>
          <a:xfrm>
            <a:off x="4595675" y="2186834"/>
            <a:ext cx="1500325" cy="746623"/>
            <a:chOff x="9647733" y="2056780"/>
            <a:chExt cx="1500325" cy="746623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80B3493-0822-4388-A13B-CC97D8BF4C86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C14C1EA6-7481-40CC-BD33-E2B9963BDCE3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757D71DF-591D-452D-8B8E-3CD6E9DCA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A45CFB13-63B9-424A-BA4C-19EB013C2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6F87639-5D7D-4567-AD1E-1D67A5E2BD0B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조리 대기</a:t>
              </a:r>
              <a:endParaRPr lang="en-US" altLang="ko-KR" sz="12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4BF3BED-97A0-4E9E-883D-FAC25EA148EE}"/>
              </a:ext>
            </a:extLst>
          </p:cNvPr>
          <p:cNvGrpSpPr/>
          <p:nvPr/>
        </p:nvGrpSpPr>
        <p:grpSpPr>
          <a:xfrm>
            <a:off x="2881447" y="3318550"/>
            <a:ext cx="1330673" cy="783733"/>
            <a:chOff x="2409158" y="3310020"/>
            <a:chExt cx="1330673" cy="783733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4C15E0C7-5D8F-42AB-A543-10C1FA104933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7132E62-894B-44A7-8C28-689C0E27A52A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L 도형 86">
                <a:extLst>
                  <a:ext uri="{FF2B5EF4-FFF2-40B4-BE49-F238E27FC236}">
                    <a16:creationId xmlns:a16="http://schemas.microsoft.com/office/drawing/2014/main" id="{643DB9AB-2979-44EB-B0B7-A2E1BF5895A2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A7F073C-A99E-4C01-8309-DC93410A4FC0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주방 제어</a:t>
              </a:r>
              <a:endParaRPr lang="en-US" altLang="ko-KR" sz="1200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C71B8C3-5237-4F4E-82AD-8282886D38F6}"/>
              </a:ext>
            </a:extLst>
          </p:cNvPr>
          <p:cNvCxnSpPr>
            <a:cxnSpLocks/>
          </p:cNvCxnSpPr>
          <p:nvPr/>
        </p:nvCxnSpPr>
        <p:spPr>
          <a:xfrm flipV="1">
            <a:off x="3954137" y="2656460"/>
            <a:ext cx="809774" cy="70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FE7A9A3-F4DA-42E3-BF57-968176DC2183}"/>
              </a:ext>
            </a:extLst>
          </p:cNvPr>
          <p:cNvCxnSpPr>
            <a:cxnSpLocks/>
          </p:cNvCxnSpPr>
          <p:nvPr/>
        </p:nvCxnSpPr>
        <p:spPr>
          <a:xfrm>
            <a:off x="3513443" y="2614843"/>
            <a:ext cx="0" cy="530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274FEDD-FFAF-4B69-AE4F-EDEF23332458}"/>
              </a:ext>
            </a:extLst>
          </p:cNvPr>
          <p:cNvCxnSpPr>
            <a:cxnSpLocks/>
          </p:cNvCxnSpPr>
          <p:nvPr/>
        </p:nvCxnSpPr>
        <p:spPr>
          <a:xfrm>
            <a:off x="2697147" y="3537715"/>
            <a:ext cx="434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77A8EE-6BF4-4463-A19F-888D7B482989}"/>
              </a:ext>
            </a:extLst>
          </p:cNvPr>
          <p:cNvGrpSpPr/>
          <p:nvPr/>
        </p:nvGrpSpPr>
        <p:grpSpPr>
          <a:xfrm>
            <a:off x="7312788" y="3318550"/>
            <a:ext cx="1330673" cy="783733"/>
            <a:chOff x="2409158" y="3310020"/>
            <a:chExt cx="1330673" cy="78373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D3EAE20-E1C6-4F80-94F1-A0FA06EEDCBB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39F7A546-8E14-41DC-B58C-1C8234BFDB5C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L 도형 47">
                <a:extLst>
                  <a:ext uri="{FF2B5EF4-FFF2-40B4-BE49-F238E27FC236}">
                    <a16:creationId xmlns:a16="http://schemas.microsoft.com/office/drawing/2014/main" id="{9FA16C7C-1621-4B6D-A1AC-4369406F971C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FB2D52-C98D-48E3-A2BC-B4B901E02795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주문 취소 불가</a:t>
              </a:r>
              <a:endParaRPr lang="en-US" altLang="ko-KR" sz="120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3651AAE-B770-4047-A874-9A65B2034458}"/>
              </a:ext>
            </a:extLst>
          </p:cNvPr>
          <p:cNvGrpSpPr/>
          <p:nvPr/>
        </p:nvGrpSpPr>
        <p:grpSpPr>
          <a:xfrm>
            <a:off x="4573198" y="4726673"/>
            <a:ext cx="1500325" cy="746623"/>
            <a:chOff x="9647733" y="2056780"/>
            <a:chExt cx="1500325" cy="746623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714A3A0-53B2-49C1-9A3A-A07DFDBB6900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E9307699-ACB1-47EC-9E5A-C1B6AB015259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04D4682-77A0-4E03-B84B-795B38DB64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787E911-8A85-4B92-99F6-CEDA47203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AF8683-B649-40F6-83A4-F99C6E92E946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조리 완료</a:t>
              </a:r>
              <a:endParaRPr lang="en-US" altLang="ko-KR" sz="1200" dirty="0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094F65-4328-4C05-823F-F6D3EC73F3B8}"/>
              </a:ext>
            </a:extLst>
          </p:cNvPr>
          <p:cNvCxnSpPr>
            <a:cxnSpLocks/>
          </p:cNvCxnSpPr>
          <p:nvPr/>
        </p:nvCxnSpPr>
        <p:spPr>
          <a:xfrm>
            <a:off x="6096000" y="3629500"/>
            <a:ext cx="1194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62C36E6-FA8D-434E-9B96-60C9ECBDCD05}"/>
              </a:ext>
            </a:extLst>
          </p:cNvPr>
          <p:cNvGrpSpPr/>
          <p:nvPr/>
        </p:nvGrpSpPr>
        <p:grpSpPr>
          <a:xfrm>
            <a:off x="4595675" y="3413500"/>
            <a:ext cx="1500325" cy="746623"/>
            <a:chOff x="9647733" y="2056780"/>
            <a:chExt cx="1500325" cy="746623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2BEE6F4-1DF2-4F33-9C11-9167CA2FEC13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6062C84B-DB61-4DAD-8D03-A3DC4F1BEAB5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0757DB7-3CA0-4125-899C-C7A8431FC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DF93DC68-9D95-488B-BCE5-860F14D96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2CE7B48-71D5-406F-BA75-737A77708A0B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조리 중</a:t>
              </a:r>
              <a:endParaRPr lang="en-US" altLang="ko-KR" sz="1200" dirty="0"/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A64DD71-D509-474C-A9CE-183ABD5DBFF1}"/>
              </a:ext>
            </a:extLst>
          </p:cNvPr>
          <p:cNvGrpSpPr/>
          <p:nvPr/>
        </p:nvGrpSpPr>
        <p:grpSpPr>
          <a:xfrm>
            <a:off x="10027363" y="3164545"/>
            <a:ext cx="1093747" cy="991775"/>
            <a:chOff x="603798" y="3099253"/>
            <a:chExt cx="1093747" cy="991775"/>
          </a:xfrm>
        </p:grpSpPr>
        <p:pic>
          <p:nvPicPr>
            <p:cNvPr id="119" name="그림 118" descr="방이(가) 표시된 사진&#10;&#10;자동 생성된 설명">
              <a:extLst>
                <a:ext uri="{FF2B5EF4-FFF2-40B4-BE49-F238E27FC236}">
                  <a16:creationId xmlns:a16="http://schemas.microsoft.com/office/drawing/2014/main" id="{2CABBAF0-68A6-4393-97A0-F414963C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5309" y="3099253"/>
              <a:ext cx="510727" cy="702967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96E5C46-19D4-47A8-BA70-B0E472F62E4B}"/>
                </a:ext>
              </a:extLst>
            </p:cNvPr>
            <p:cNvSpPr txBox="1"/>
            <p:nvPr/>
          </p:nvSpPr>
          <p:spPr>
            <a:xfrm>
              <a:off x="603798" y="3814029"/>
              <a:ext cx="1093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손님</a:t>
              </a:r>
              <a:endParaRPr lang="en-US" altLang="ko-KR" sz="12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44147A9-458E-4651-BFAD-443FCB9D2212}"/>
              </a:ext>
            </a:extLst>
          </p:cNvPr>
          <p:cNvGrpSpPr/>
          <p:nvPr/>
        </p:nvGrpSpPr>
        <p:grpSpPr>
          <a:xfrm>
            <a:off x="10027364" y="4481464"/>
            <a:ext cx="1093747" cy="991775"/>
            <a:chOff x="603798" y="3099253"/>
            <a:chExt cx="1093747" cy="991775"/>
          </a:xfrm>
        </p:grpSpPr>
        <p:pic>
          <p:nvPicPr>
            <p:cNvPr id="122" name="그림 121" descr="방이(가) 표시된 사진&#10;&#10;자동 생성된 설명">
              <a:extLst>
                <a:ext uri="{FF2B5EF4-FFF2-40B4-BE49-F238E27FC236}">
                  <a16:creationId xmlns:a16="http://schemas.microsoft.com/office/drawing/2014/main" id="{51929824-544A-444B-B1A0-0D9DC327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5309" y="3099253"/>
              <a:ext cx="510727" cy="70296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0359331-66F9-4DF1-B597-217A3A50DC33}"/>
                </a:ext>
              </a:extLst>
            </p:cNvPr>
            <p:cNvSpPr txBox="1"/>
            <p:nvPr/>
          </p:nvSpPr>
          <p:spPr>
            <a:xfrm>
              <a:off x="603798" y="3814029"/>
              <a:ext cx="1093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카운터</a:t>
              </a: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F928453-EDD7-4F53-B81E-7FCE4C96CF72}"/>
              </a:ext>
            </a:extLst>
          </p:cNvPr>
          <p:cNvCxnSpPr>
            <a:cxnSpLocks/>
          </p:cNvCxnSpPr>
          <p:nvPr/>
        </p:nvCxnSpPr>
        <p:spPr>
          <a:xfrm>
            <a:off x="6117866" y="4942673"/>
            <a:ext cx="3647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C0488B-4DB5-4967-9D8C-C32C2E58251D}"/>
              </a:ext>
            </a:extLst>
          </p:cNvPr>
          <p:cNvCxnSpPr>
            <a:stCxn id="89" idx="2"/>
          </p:cNvCxnSpPr>
          <p:nvPr/>
        </p:nvCxnSpPr>
        <p:spPr>
          <a:xfrm flipH="1">
            <a:off x="5345837" y="2933457"/>
            <a:ext cx="1" cy="3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2D3577-0319-451C-A430-247F7D50C5C3}"/>
              </a:ext>
            </a:extLst>
          </p:cNvPr>
          <p:cNvCxnSpPr>
            <a:stCxn id="114" idx="2"/>
          </p:cNvCxnSpPr>
          <p:nvPr/>
        </p:nvCxnSpPr>
        <p:spPr>
          <a:xfrm flipH="1">
            <a:off x="5345837" y="4160123"/>
            <a:ext cx="1" cy="32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E17644-D441-48BC-BA1D-1F693D337CC3}"/>
              </a:ext>
            </a:extLst>
          </p:cNvPr>
          <p:cNvCxnSpPr/>
          <p:nvPr/>
        </p:nvCxnSpPr>
        <p:spPr>
          <a:xfrm>
            <a:off x="8726311" y="3616023"/>
            <a:ext cx="1301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EE8428-470B-47EB-AA7C-86C11ADFFC75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71014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1DFD35-00B9-43B2-A9A9-9D6D7E207C54}"/>
              </a:ext>
            </a:extLst>
          </p:cNvPr>
          <p:cNvGrpSpPr/>
          <p:nvPr/>
        </p:nvGrpSpPr>
        <p:grpSpPr>
          <a:xfrm>
            <a:off x="454271" y="1740982"/>
            <a:ext cx="4603705" cy="4302892"/>
            <a:chOff x="410667" y="1679278"/>
            <a:chExt cx="4603705" cy="430289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D9D87E6-0288-46C6-97B2-5CAA79FC1848}"/>
                </a:ext>
              </a:extLst>
            </p:cNvPr>
            <p:cNvGrpSpPr/>
            <p:nvPr/>
          </p:nvGrpSpPr>
          <p:grpSpPr>
            <a:xfrm>
              <a:off x="1751711" y="1679278"/>
              <a:ext cx="1634703" cy="756248"/>
              <a:chOff x="2666956" y="2070022"/>
              <a:chExt cx="1634703" cy="75624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69D9E1D-252B-4DAB-A83A-1F521A90C93B}"/>
                  </a:ext>
                </a:extLst>
              </p:cNvPr>
              <p:cNvGrpSpPr/>
              <p:nvPr/>
            </p:nvGrpSpPr>
            <p:grpSpPr>
              <a:xfrm>
                <a:off x="3232046" y="2070022"/>
                <a:ext cx="432000" cy="439826"/>
                <a:chOff x="2342663" y="3215539"/>
                <a:chExt cx="432000" cy="439826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E3EAD43-9D62-4F64-B7E4-1973E8E9FC6F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614E969E-AAA3-4344-B10D-76472568ACF0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506627D-36B4-4BBB-8741-036BBBD733FD}"/>
                  </a:ext>
                </a:extLst>
              </p:cNvPr>
              <p:cNvSpPr txBox="1"/>
              <p:nvPr/>
            </p:nvSpPr>
            <p:spPr>
              <a:xfrm>
                <a:off x="2666956" y="2549271"/>
                <a:ext cx="1634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정보</a:t>
                </a: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90EC891-86B7-46CA-AD26-7F79A259E4F7}"/>
                </a:ext>
              </a:extLst>
            </p:cNvPr>
            <p:cNvGrpSpPr/>
            <p:nvPr/>
          </p:nvGrpSpPr>
          <p:grpSpPr>
            <a:xfrm>
              <a:off x="1782637" y="5233821"/>
              <a:ext cx="1500325" cy="746623"/>
              <a:chOff x="9647733" y="2056780"/>
              <a:chExt cx="1500325" cy="746623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D04640EB-F896-4464-8EEC-7D0A36DEA560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0894E18-F227-4249-A658-64133514BAC3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C2EA623-653B-4E0D-9B2C-731D75D2E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0D453334-37CF-4643-AECF-60A83384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8F3677-0F28-4819-81D8-B77EBA039B90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로그인 창</a:t>
                </a:r>
                <a:endParaRPr lang="en-US" altLang="ko-KR" sz="1200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461CA5-D3CB-443F-8405-B5EB80503874}"/>
                </a:ext>
              </a:extLst>
            </p:cNvPr>
            <p:cNvGrpSpPr/>
            <p:nvPr/>
          </p:nvGrpSpPr>
          <p:grpSpPr>
            <a:xfrm>
              <a:off x="410667" y="3186232"/>
              <a:ext cx="1093747" cy="991775"/>
              <a:chOff x="603798" y="3099253"/>
              <a:chExt cx="1093747" cy="991775"/>
            </a:xfrm>
          </p:grpSpPr>
          <p:pic>
            <p:nvPicPr>
              <p:cNvPr id="157" name="그림 156" descr="방이(가) 표시된 사진&#10;&#10;자동 생성된 설명">
                <a:extLst>
                  <a:ext uri="{FF2B5EF4-FFF2-40B4-BE49-F238E27FC236}">
                    <a16:creationId xmlns:a16="http://schemas.microsoft.com/office/drawing/2014/main" id="{D0CE067E-07EB-4D4A-AD56-D1F6E6087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5309" y="3099253"/>
                <a:ext cx="510727" cy="702967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DF2935-5886-46B9-9028-179BC04B4E54}"/>
                  </a:ext>
                </a:extLst>
              </p:cNvPr>
              <p:cNvSpPr txBox="1"/>
              <p:nvPr/>
            </p:nvSpPr>
            <p:spPr>
              <a:xfrm>
                <a:off x="603798" y="3814029"/>
                <a:ext cx="1093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2A0A858-75B0-46B9-B45A-3CC4DF76BC0B}"/>
                </a:ext>
              </a:extLst>
            </p:cNvPr>
            <p:cNvGrpSpPr/>
            <p:nvPr/>
          </p:nvGrpSpPr>
          <p:grpSpPr>
            <a:xfrm>
              <a:off x="3514047" y="5235547"/>
              <a:ext cx="1500325" cy="746623"/>
              <a:chOff x="9647733" y="2056780"/>
              <a:chExt cx="1500325" cy="74662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2CDBEA3-9DC0-4CC3-8232-FBA887188186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74DB885-5587-451E-8957-9130AE2557A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826F4A2F-3F06-4811-B052-F58A6294A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07FE934D-D2EF-47A5-81C7-F843C103A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C4B306-00E6-4218-970B-D47B9B3868FF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창</a:t>
                </a:r>
                <a:endParaRPr lang="en-US" altLang="ko-KR" sz="12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7077ECF-76C9-4D12-86BA-54AFB8C530D1}"/>
                </a:ext>
              </a:extLst>
            </p:cNvPr>
            <p:cNvGrpSpPr/>
            <p:nvPr/>
          </p:nvGrpSpPr>
          <p:grpSpPr>
            <a:xfrm>
              <a:off x="1867464" y="3321767"/>
              <a:ext cx="1330673" cy="783733"/>
              <a:chOff x="2409158" y="3310020"/>
              <a:chExt cx="1330673" cy="78373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AFB3C8E-2EF6-42B0-8B09-BAB1F5E8A8A2}"/>
                  </a:ext>
                </a:extLst>
              </p:cNvPr>
              <p:cNvGrpSpPr/>
              <p:nvPr/>
            </p:nvGrpSpPr>
            <p:grpSpPr>
              <a:xfrm>
                <a:off x="2858496" y="3310020"/>
                <a:ext cx="432000" cy="480776"/>
                <a:chOff x="3878641" y="3369625"/>
                <a:chExt cx="432000" cy="480776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ED06F81-52DC-41E7-9CB0-5AF85331D270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L 도형 91">
                  <a:extLst>
                    <a:ext uri="{FF2B5EF4-FFF2-40B4-BE49-F238E27FC236}">
                      <a16:creationId xmlns:a16="http://schemas.microsoft.com/office/drawing/2014/main" id="{7474705C-73A8-4BA4-A594-7D028B8E894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6E1D44-BD46-4F28-B614-F96BDADD52BE}"/>
                  </a:ext>
                </a:extLst>
              </p:cNvPr>
              <p:cNvSpPr txBox="1"/>
              <p:nvPr/>
            </p:nvSpPr>
            <p:spPr>
              <a:xfrm>
                <a:off x="2409158" y="3816754"/>
                <a:ext cx="1330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로그인</a:t>
                </a:r>
                <a:endParaRPr lang="en-US" altLang="ko-KR" sz="12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263D77-E5D0-4B9C-A197-D9CD47170C1E}"/>
                </a:ext>
              </a:extLst>
            </p:cNvPr>
            <p:cNvGrpSpPr/>
            <p:nvPr/>
          </p:nvGrpSpPr>
          <p:grpSpPr>
            <a:xfrm>
              <a:off x="3542704" y="3301799"/>
              <a:ext cx="1425313" cy="783733"/>
              <a:chOff x="4193058" y="3280611"/>
              <a:chExt cx="1425313" cy="78373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74A851CB-D033-4887-A111-15B4F5566FFF}"/>
                  </a:ext>
                </a:extLst>
              </p:cNvPr>
              <p:cNvGrpSpPr/>
              <p:nvPr/>
            </p:nvGrpSpPr>
            <p:grpSpPr>
              <a:xfrm>
                <a:off x="4642395" y="3280611"/>
                <a:ext cx="462725" cy="480776"/>
                <a:chOff x="3878641" y="3369625"/>
                <a:chExt cx="432000" cy="480776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CB2FCE2-280B-43DF-8A15-F3913D15EF47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L 도형 96">
                  <a:extLst>
                    <a:ext uri="{FF2B5EF4-FFF2-40B4-BE49-F238E27FC236}">
                      <a16:creationId xmlns:a16="http://schemas.microsoft.com/office/drawing/2014/main" id="{F31377C4-ECB5-444C-BC0C-9D7B4015FB3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110917-797F-4E2F-B155-A65327CE73A1}"/>
                  </a:ext>
                </a:extLst>
              </p:cNvPr>
              <p:cNvSpPr txBox="1"/>
              <p:nvPr/>
            </p:nvSpPr>
            <p:spPr>
              <a:xfrm>
                <a:off x="4193058" y="3787345"/>
                <a:ext cx="1425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관리</a:t>
                </a:r>
                <a:endParaRPr lang="en-US" altLang="ko-KR" sz="1200" dirty="0"/>
              </a:p>
            </p:txBody>
          </p: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4B87C8-05EE-4898-B417-D63A8855CB37}"/>
                </a:ext>
              </a:extLst>
            </p:cNvPr>
            <p:cNvCxnSpPr/>
            <p:nvPr/>
          </p:nvCxnSpPr>
          <p:spPr>
            <a:xfrm>
              <a:off x="2978870" y="3566575"/>
              <a:ext cx="707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217C56F-CB3F-4BC9-B40D-2452AC950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2560146"/>
              <a:ext cx="0" cy="5306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9992F8-B6AD-4B19-B23D-28C0E6B511F7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4345757"/>
              <a:ext cx="0" cy="631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23408A3-750F-4DBB-A71A-0234236690AE}"/>
              </a:ext>
            </a:extLst>
          </p:cNvPr>
          <p:cNvGrpSpPr/>
          <p:nvPr/>
        </p:nvGrpSpPr>
        <p:grpSpPr>
          <a:xfrm>
            <a:off x="6111551" y="3412102"/>
            <a:ext cx="1330673" cy="783733"/>
            <a:chOff x="2409158" y="3310020"/>
            <a:chExt cx="1330673" cy="783733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F908615-E944-4ACA-9475-952192BEAA3A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B90CF961-FE37-439B-8AF7-6D33BBE4702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L 도형 121">
                <a:extLst>
                  <a:ext uri="{FF2B5EF4-FFF2-40B4-BE49-F238E27FC236}">
                    <a16:creationId xmlns:a16="http://schemas.microsoft.com/office/drawing/2014/main" id="{7DA27E58-3DDD-44A5-A157-A7E30B162150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D92CE1C-7860-45D4-B934-85783312088C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</a:t>
              </a:r>
              <a:endParaRPr lang="en-US" altLang="ko-KR" sz="1200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D581417-6342-4BA5-9AFB-01EEAE7F61CA}"/>
              </a:ext>
            </a:extLst>
          </p:cNvPr>
          <p:cNvGrpSpPr/>
          <p:nvPr/>
        </p:nvGrpSpPr>
        <p:grpSpPr>
          <a:xfrm>
            <a:off x="6096000" y="1260206"/>
            <a:ext cx="1330673" cy="783733"/>
            <a:chOff x="2409158" y="3310020"/>
            <a:chExt cx="1330673" cy="783733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53795529-D35B-4DD6-BE93-3B5106C48C5B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0B0AF0E4-B66E-4879-93EA-BA33877BC036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L 도형 126">
                <a:extLst>
                  <a:ext uri="{FF2B5EF4-FFF2-40B4-BE49-F238E27FC236}">
                    <a16:creationId xmlns:a16="http://schemas.microsoft.com/office/drawing/2014/main" id="{1E60052A-ED04-4151-8494-F28D4A6EFA4F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2844AA2-4A77-45B7-B175-B3EB885086DB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관리</a:t>
              </a:r>
              <a:endParaRPr lang="en-US" altLang="ko-KR" sz="1200" dirty="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3022C68-4AC6-46D2-AF38-14D0DEA38E1C}"/>
              </a:ext>
            </a:extLst>
          </p:cNvPr>
          <p:cNvGrpSpPr/>
          <p:nvPr/>
        </p:nvGrpSpPr>
        <p:grpSpPr>
          <a:xfrm>
            <a:off x="6096000" y="5315969"/>
            <a:ext cx="1330673" cy="783733"/>
            <a:chOff x="2409158" y="3310020"/>
            <a:chExt cx="1330673" cy="783733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C8C3574F-4338-439F-93AE-8776BB00039E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AD07E641-5D18-45D5-84EB-1121DB667983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L 도형 131">
                <a:extLst>
                  <a:ext uri="{FF2B5EF4-FFF2-40B4-BE49-F238E27FC236}">
                    <a16:creationId xmlns:a16="http://schemas.microsoft.com/office/drawing/2014/main" id="{F0388CD2-753B-47B8-9EED-0E19F7762733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26E1C9C-DDE0-4E9D-9911-B3098ECE88E6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 설정</a:t>
              </a:r>
              <a:endParaRPr lang="en-US" altLang="ko-KR" sz="1200" dirty="0"/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1C9A586-8560-4767-9B21-2648A4CAFDCF}"/>
              </a:ext>
            </a:extLst>
          </p:cNvPr>
          <p:cNvCxnSpPr>
            <a:cxnSpLocks/>
          </p:cNvCxnSpPr>
          <p:nvPr/>
        </p:nvCxnSpPr>
        <p:spPr>
          <a:xfrm flipV="1">
            <a:off x="4694548" y="1766047"/>
            <a:ext cx="1483146" cy="17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63E77C0-111E-44B3-AF72-7223868FD443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02101" cy="3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EC2931-2816-4D82-A87E-6E81EFA51170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72406" cy="21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10E2B0-FDD9-4E0A-A658-E1A2E82463A3}"/>
              </a:ext>
            </a:extLst>
          </p:cNvPr>
          <p:cNvSpPr txBox="1"/>
          <p:nvPr/>
        </p:nvSpPr>
        <p:spPr>
          <a:xfrm>
            <a:off x="3131796" y="435211"/>
            <a:ext cx="359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cxnSp>
        <p:nvCxnSpPr>
          <p:cNvPr id="17" name="직선 연결선 14">
            <a:extLst>
              <a:ext uri="{FF2B5EF4-FFF2-40B4-BE49-F238E27FC236}">
                <a16:creationId xmlns:a16="http://schemas.microsoft.com/office/drawing/2014/main" id="{9BA0B547-9679-489E-BC26-7B7EB0E4BC55}"/>
              </a:ext>
            </a:extLst>
          </p:cNvPr>
          <p:cNvCxnSpPr>
            <a:cxnSpLocks/>
          </p:cNvCxnSpPr>
          <p:nvPr/>
        </p:nvCxnSpPr>
        <p:spPr>
          <a:xfrm>
            <a:off x="4303888" y="4345757"/>
            <a:ext cx="0" cy="631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DCECA1A-B8B2-409D-9602-CA58EFA5BCA2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780816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1DFD35-00B9-43B2-A9A9-9D6D7E207C54}"/>
              </a:ext>
            </a:extLst>
          </p:cNvPr>
          <p:cNvGrpSpPr/>
          <p:nvPr/>
        </p:nvGrpSpPr>
        <p:grpSpPr>
          <a:xfrm>
            <a:off x="410667" y="1679278"/>
            <a:ext cx="4603705" cy="4302892"/>
            <a:chOff x="410667" y="1679278"/>
            <a:chExt cx="4603705" cy="430289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D9D87E6-0288-46C6-97B2-5CAA79FC1848}"/>
                </a:ext>
              </a:extLst>
            </p:cNvPr>
            <p:cNvGrpSpPr/>
            <p:nvPr/>
          </p:nvGrpSpPr>
          <p:grpSpPr>
            <a:xfrm>
              <a:off x="1751711" y="1679278"/>
              <a:ext cx="1634703" cy="756248"/>
              <a:chOff x="2666956" y="2070022"/>
              <a:chExt cx="1634703" cy="75624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69D9E1D-252B-4DAB-A83A-1F521A90C93B}"/>
                  </a:ext>
                </a:extLst>
              </p:cNvPr>
              <p:cNvGrpSpPr/>
              <p:nvPr/>
            </p:nvGrpSpPr>
            <p:grpSpPr>
              <a:xfrm>
                <a:off x="3232046" y="2070022"/>
                <a:ext cx="432000" cy="439826"/>
                <a:chOff x="2342663" y="3215539"/>
                <a:chExt cx="432000" cy="439826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E3EAD43-9D62-4F64-B7E4-1973E8E9FC6F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614E969E-AAA3-4344-B10D-76472568ACF0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506627D-36B4-4BBB-8741-036BBBD733FD}"/>
                  </a:ext>
                </a:extLst>
              </p:cNvPr>
              <p:cNvSpPr txBox="1"/>
              <p:nvPr/>
            </p:nvSpPr>
            <p:spPr>
              <a:xfrm>
                <a:off x="2666956" y="2549271"/>
                <a:ext cx="1634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정보</a:t>
                </a: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90EC891-86B7-46CA-AD26-7F79A259E4F7}"/>
                </a:ext>
              </a:extLst>
            </p:cNvPr>
            <p:cNvGrpSpPr/>
            <p:nvPr/>
          </p:nvGrpSpPr>
          <p:grpSpPr>
            <a:xfrm>
              <a:off x="1782637" y="5233821"/>
              <a:ext cx="1500325" cy="746623"/>
              <a:chOff x="9647733" y="2056780"/>
              <a:chExt cx="1500325" cy="746623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D04640EB-F896-4464-8EEC-7D0A36DEA560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0894E18-F227-4249-A658-64133514BAC3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C2EA623-653B-4E0D-9B2C-731D75D2E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0D453334-37CF-4643-AECF-60A83384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8F3677-0F28-4819-81D8-B77EBA039B90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로그인 창</a:t>
                </a:r>
                <a:endParaRPr lang="en-US" altLang="ko-KR" sz="1200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461CA5-D3CB-443F-8405-B5EB80503874}"/>
                </a:ext>
              </a:extLst>
            </p:cNvPr>
            <p:cNvGrpSpPr/>
            <p:nvPr/>
          </p:nvGrpSpPr>
          <p:grpSpPr>
            <a:xfrm>
              <a:off x="410667" y="3186232"/>
              <a:ext cx="1093747" cy="991775"/>
              <a:chOff x="603798" y="3099253"/>
              <a:chExt cx="1093747" cy="991775"/>
            </a:xfrm>
          </p:grpSpPr>
          <p:pic>
            <p:nvPicPr>
              <p:cNvPr id="157" name="그림 156" descr="방이(가) 표시된 사진&#10;&#10;자동 생성된 설명">
                <a:extLst>
                  <a:ext uri="{FF2B5EF4-FFF2-40B4-BE49-F238E27FC236}">
                    <a16:creationId xmlns:a16="http://schemas.microsoft.com/office/drawing/2014/main" id="{D0CE067E-07EB-4D4A-AD56-D1F6E6087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5309" y="3099253"/>
                <a:ext cx="510727" cy="702967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DF2935-5886-46B9-9028-179BC04B4E54}"/>
                  </a:ext>
                </a:extLst>
              </p:cNvPr>
              <p:cNvSpPr txBox="1"/>
              <p:nvPr/>
            </p:nvSpPr>
            <p:spPr>
              <a:xfrm>
                <a:off x="603798" y="3814029"/>
                <a:ext cx="1093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2A0A858-75B0-46B9-B45A-3CC4DF76BC0B}"/>
                </a:ext>
              </a:extLst>
            </p:cNvPr>
            <p:cNvGrpSpPr/>
            <p:nvPr/>
          </p:nvGrpSpPr>
          <p:grpSpPr>
            <a:xfrm>
              <a:off x="3514047" y="5235547"/>
              <a:ext cx="1500325" cy="746623"/>
              <a:chOff x="9647733" y="2056780"/>
              <a:chExt cx="1500325" cy="74662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2CDBEA3-9DC0-4CC3-8232-FBA887188186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74DB885-5587-451E-8957-9130AE2557A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826F4A2F-3F06-4811-B052-F58A6294A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07FE934D-D2EF-47A5-81C7-F843C103A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C4B306-00E6-4218-970B-D47B9B3868FF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창</a:t>
                </a:r>
                <a:endParaRPr lang="en-US" altLang="ko-KR" sz="12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7077ECF-76C9-4D12-86BA-54AFB8C530D1}"/>
                </a:ext>
              </a:extLst>
            </p:cNvPr>
            <p:cNvGrpSpPr/>
            <p:nvPr/>
          </p:nvGrpSpPr>
          <p:grpSpPr>
            <a:xfrm>
              <a:off x="1867464" y="3321767"/>
              <a:ext cx="1330673" cy="783733"/>
              <a:chOff x="2409158" y="3310020"/>
              <a:chExt cx="1330673" cy="78373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AFB3C8E-2EF6-42B0-8B09-BAB1F5E8A8A2}"/>
                  </a:ext>
                </a:extLst>
              </p:cNvPr>
              <p:cNvGrpSpPr/>
              <p:nvPr/>
            </p:nvGrpSpPr>
            <p:grpSpPr>
              <a:xfrm>
                <a:off x="2858496" y="3310020"/>
                <a:ext cx="432000" cy="480776"/>
                <a:chOff x="3878641" y="3369625"/>
                <a:chExt cx="432000" cy="480776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ED06F81-52DC-41E7-9CB0-5AF85331D270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L 도형 91">
                  <a:extLst>
                    <a:ext uri="{FF2B5EF4-FFF2-40B4-BE49-F238E27FC236}">
                      <a16:creationId xmlns:a16="http://schemas.microsoft.com/office/drawing/2014/main" id="{7474705C-73A8-4BA4-A594-7D028B8E894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6E1D44-BD46-4F28-B614-F96BDADD52BE}"/>
                  </a:ext>
                </a:extLst>
              </p:cNvPr>
              <p:cNvSpPr txBox="1"/>
              <p:nvPr/>
            </p:nvSpPr>
            <p:spPr>
              <a:xfrm>
                <a:off x="2409158" y="3816754"/>
                <a:ext cx="1330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로그인</a:t>
                </a:r>
                <a:endParaRPr lang="en-US" altLang="ko-KR" sz="12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263D77-E5D0-4B9C-A197-D9CD47170C1E}"/>
                </a:ext>
              </a:extLst>
            </p:cNvPr>
            <p:cNvGrpSpPr/>
            <p:nvPr/>
          </p:nvGrpSpPr>
          <p:grpSpPr>
            <a:xfrm>
              <a:off x="3542704" y="3301799"/>
              <a:ext cx="1425313" cy="783733"/>
              <a:chOff x="4193058" y="3280611"/>
              <a:chExt cx="1425313" cy="78373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74A851CB-D033-4887-A111-15B4F5566FFF}"/>
                  </a:ext>
                </a:extLst>
              </p:cNvPr>
              <p:cNvGrpSpPr/>
              <p:nvPr/>
            </p:nvGrpSpPr>
            <p:grpSpPr>
              <a:xfrm>
                <a:off x="4642395" y="3280611"/>
                <a:ext cx="462725" cy="480776"/>
                <a:chOff x="3878641" y="3369625"/>
                <a:chExt cx="432000" cy="480776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CB2FCE2-280B-43DF-8A15-F3913D15EF47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L 도형 96">
                  <a:extLst>
                    <a:ext uri="{FF2B5EF4-FFF2-40B4-BE49-F238E27FC236}">
                      <a16:creationId xmlns:a16="http://schemas.microsoft.com/office/drawing/2014/main" id="{F31377C4-ECB5-444C-BC0C-9D7B4015FB3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110917-797F-4E2F-B155-A65327CE73A1}"/>
                  </a:ext>
                </a:extLst>
              </p:cNvPr>
              <p:cNvSpPr txBox="1"/>
              <p:nvPr/>
            </p:nvSpPr>
            <p:spPr>
              <a:xfrm>
                <a:off x="4193058" y="3787345"/>
                <a:ext cx="1425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관리</a:t>
                </a:r>
                <a:endParaRPr lang="en-US" altLang="ko-KR" sz="1200" dirty="0"/>
              </a:p>
            </p:txBody>
          </p: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4B87C8-05EE-4898-B417-D63A8855CB37}"/>
                </a:ext>
              </a:extLst>
            </p:cNvPr>
            <p:cNvCxnSpPr/>
            <p:nvPr/>
          </p:nvCxnSpPr>
          <p:spPr>
            <a:xfrm>
              <a:off x="2978870" y="3566575"/>
              <a:ext cx="707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217C56F-CB3F-4BC9-B40D-2452AC950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2560146"/>
              <a:ext cx="0" cy="5306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9992F8-B6AD-4B19-B23D-28C0E6B511F7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4345757"/>
              <a:ext cx="0" cy="631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그룹 114">
            <a:extLst>
              <a:ext uri="{FF2B5EF4-FFF2-40B4-BE49-F238E27FC236}">
                <a16:creationId xmlns:a16="http://schemas.microsoft.com/office/drawing/2014/main" id="{612CF8B7-E8BB-4DC9-8CE9-0EAB3BAED99C}"/>
              </a:ext>
            </a:extLst>
          </p:cNvPr>
          <p:cNvGrpSpPr/>
          <p:nvPr/>
        </p:nvGrpSpPr>
        <p:grpSpPr>
          <a:xfrm>
            <a:off x="8988920" y="4465467"/>
            <a:ext cx="1634703" cy="756248"/>
            <a:chOff x="2666956" y="2070022"/>
            <a:chExt cx="1634703" cy="756248"/>
          </a:xfrm>
        </p:grpSpPr>
        <p:grpSp>
          <p:nvGrpSpPr>
            <p:cNvPr id="170" name="그룹 115">
              <a:extLst>
                <a:ext uri="{FF2B5EF4-FFF2-40B4-BE49-F238E27FC236}">
                  <a16:creationId xmlns:a16="http://schemas.microsoft.com/office/drawing/2014/main" id="{7DE66933-3EDA-4E94-9388-F133BCF5691D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72" name="타원 117">
                <a:extLst>
                  <a:ext uri="{FF2B5EF4-FFF2-40B4-BE49-F238E27FC236}">
                    <a16:creationId xmlns:a16="http://schemas.microsoft.com/office/drawing/2014/main" id="{77938396-B331-4BBE-B6AE-A37EF612A5EF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3" name="직선 연결선 118">
                <a:extLst>
                  <a:ext uri="{FF2B5EF4-FFF2-40B4-BE49-F238E27FC236}">
                    <a16:creationId xmlns:a16="http://schemas.microsoft.com/office/drawing/2014/main" id="{0920EB21-6B13-4870-87C3-9E0F38A5F21F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072DD5E-B1DD-45DF-870B-E93DE68B659F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수정</a:t>
              </a:r>
            </a:p>
          </p:txBody>
        </p:sp>
      </p:grpSp>
      <p:grpSp>
        <p:nvGrpSpPr>
          <p:cNvPr id="174" name="그룹 119">
            <a:extLst>
              <a:ext uri="{FF2B5EF4-FFF2-40B4-BE49-F238E27FC236}">
                <a16:creationId xmlns:a16="http://schemas.microsoft.com/office/drawing/2014/main" id="{C5E5DE31-7575-4877-958C-1E52A9CF24D8}"/>
              </a:ext>
            </a:extLst>
          </p:cNvPr>
          <p:cNvGrpSpPr/>
          <p:nvPr/>
        </p:nvGrpSpPr>
        <p:grpSpPr>
          <a:xfrm>
            <a:off x="7430871" y="4475092"/>
            <a:ext cx="1500325" cy="746623"/>
            <a:chOff x="9647733" y="2056780"/>
            <a:chExt cx="1500325" cy="746623"/>
          </a:xfrm>
        </p:grpSpPr>
        <p:grpSp>
          <p:nvGrpSpPr>
            <p:cNvPr id="175" name="그룹 120">
              <a:extLst>
                <a:ext uri="{FF2B5EF4-FFF2-40B4-BE49-F238E27FC236}">
                  <a16:creationId xmlns:a16="http://schemas.microsoft.com/office/drawing/2014/main" id="{04AC4BDF-05F2-471A-A45A-94BE8F05E620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77" name="타원 122">
                <a:extLst>
                  <a:ext uri="{FF2B5EF4-FFF2-40B4-BE49-F238E27FC236}">
                    <a16:creationId xmlns:a16="http://schemas.microsoft.com/office/drawing/2014/main" id="{B75DFCE8-4B2C-480E-8D8B-34138F7E48C0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8" name="직선 연결선 123">
                <a:extLst>
                  <a:ext uri="{FF2B5EF4-FFF2-40B4-BE49-F238E27FC236}">
                    <a16:creationId xmlns:a16="http://schemas.microsoft.com/office/drawing/2014/main" id="{FA45237D-4B14-495F-90DC-8389F22B0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24">
                <a:extLst>
                  <a:ext uri="{FF2B5EF4-FFF2-40B4-BE49-F238E27FC236}">
                    <a16:creationId xmlns:a16="http://schemas.microsoft.com/office/drawing/2014/main" id="{F8D91802-A75B-4BDF-925C-EDF2CDF76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3B95FAA-A6FA-4F51-8F8A-F5856B00B7FA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수정 창</a:t>
              </a:r>
              <a:endParaRPr lang="en-US" altLang="ko-KR" sz="1200" dirty="0"/>
            </a:p>
          </p:txBody>
        </p:sp>
      </p:grpSp>
      <p:grpSp>
        <p:nvGrpSpPr>
          <p:cNvPr id="180" name="그룹 125">
            <a:extLst>
              <a:ext uri="{FF2B5EF4-FFF2-40B4-BE49-F238E27FC236}">
                <a16:creationId xmlns:a16="http://schemas.microsoft.com/office/drawing/2014/main" id="{79D7332D-44A8-4EF4-ADD0-8DCCF93AFEBD}"/>
              </a:ext>
            </a:extLst>
          </p:cNvPr>
          <p:cNvGrpSpPr/>
          <p:nvPr/>
        </p:nvGrpSpPr>
        <p:grpSpPr>
          <a:xfrm>
            <a:off x="7509256" y="3350398"/>
            <a:ext cx="1330673" cy="783733"/>
            <a:chOff x="2409158" y="3310020"/>
            <a:chExt cx="1330673" cy="783733"/>
          </a:xfrm>
        </p:grpSpPr>
        <p:grpSp>
          <p:nvGrpSpPr>
            <p:cNvPr id="181" name="그룹 126">
              <a:extLst>
                <a:ext uri="{FF2B5EF4-FFF2-40B4-BE49-F238E27FC236}">
                  <a16:creationId xmlns:a16="http://schemas.microsoft.com/office/drawing/2014/main" id="{CA610553-E0F6-49D5-901D-4DDC38BCBD5D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83" name="타원 128">
                <a:extLst>
                  <a:ext uri="{FF2B5EF4-FFF2-40B4-BE49-F238E27FC236}">
                    <a16:creationId xmlns:a16="http://schemas.microsoft.com/office/drawing/2014/main" id="{238DD75D-BBFD-4009-B001-21298AF53BBD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L 도형 129">
                <a:extLst>
                  <a:ext uri="{FF2B5EF4-FFF2-40B4-BE49-F238E27FC236}">
                    <a16:creationId xmlns:a16="http://schemas.microsoft.com/office/drawing/2014/main" id="{E4D2C5FE-ABBF-4B7A-AEFA-2EB9A638D283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1F02C19-FA2D-4BEA-AF9E-E648736A9CF3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삭제</a:t>
              </a:r>
              <a:endParaRPr lang="en-US" altLang="ko-KR" sz="1200" dirty="0"/>
            </a:p>
          </p:txBody>
        </p:sp>
      </p:grpSp>
      <p:grpSp>
        <p:nvGrpSpPr>
          <p:cNvPr id="185" name="그룹 130">
            <a:extLst>
              <a:ext uri="{FF2B5EF4-FFF2-40B4-BE49-F238E27FC236}">
                <a16:creationId xmlns:a16="http://schemas.microsoft.com/office/drawing/2014/main" id="{F0C65E4D-1091-4F9E-A04B-089E244BB571}"/>
              </a:ext>
            </a:extLst>
          </p:cNvPr>
          <p:cNvGrpSpPr/>
          <p:nvPr/>
        </p:nvGrpSpPr>
        <p:grpSpPr>
          <a:xfrm>
            <a:off x="7406423" y="2298288"/>
            <a:ext cx="1500325" cy="746623"/>
            <a:chOff x="9647733" y="2056780"/>
            <a:chExt cx="1500325" cy="746623"/>
          </a:xfrm>
        </p:grpSpPr>
        <p:grpSp>
          <p:nvGrpSpPr>
            <p:cNvPr id="186" name="그룹 131">
              <a:extLst>
                <a:ext uri="{FF2B5EF4-FFF2-40B4-BE49-F238E27FC236}">
                  <a16:creationId xmlns:a16="http://schemas.microsoft.com/office/drawing/2014/main" id="{F21EF50A-28E7-409A-B6E7-A410EF6DC5ED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88" name="타원 133">
                <a:extLst>
                  <a:ext uri="{FF2B5EF4-FFF2-40B4-BE49-F238E27FC236}">
                    <a16:creationId xmlns:a16="http://schemas.microsoft.com/office/drawing/2014/main" id="{1C35AC35-065A-45C4-8B64-3FFEBCF8B606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9" name="직선 연결선 134">
                <a:extLst>
                  <a:ext uri="{FF2B5EF4-FFF2-40B4-BE49-F238E27FC236}">
                    <a16:creationId xmlns:a16="http://schemas.microsoft.com/office/drawing/2014/main" id="{94B8183C-B4CC-42A2-A367-2E3821AC5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35">
                <a:extLst>
                  <a:ext uri="{FF2B5EF4-FFF2-40B4-BE49-F238E27FC236}">
                    <a16:creationId xmlns:a16="http://schemas.microsoft.com/office/drawing/2014/main" id="{D2F0B687-7815-469E-8509-03F7E29182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5D88E00-293A-4F67-AC04-940DB6DF5885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생성 창</a:t>
              </a:r>
              <a:endParaRPr lang="en-US" altLang="ko-KR" sz="1200" dirty="0"/>
            </a:p>
          </p:txBody>
        </p:sp>
      </p:grpSp>
      <p:grpSp>
        <p:nvGrpSpPr>
          <p:cNvPr id="191" name="그룹 136">
            <a:extLst>
              <a:ext uri="{FF2B5EF4-FFF2-40B4-BE49-F238E27FC236}">
                <a16:creationId xmlns:a16="http://schemas.microsoft.com/office/drawing/2014/main" id="{F221FCDE-131F-49C2-AB80-D7EEE89F5C9D}"/>
              </a:ext>
            </a:extLst>
          </p:cNvPr>
          <p:cNvGrpSpPr/>
          <p:nvPr/>
        </p:nvGrpSpPr>
        <p:grpSpPr>
          <a:xfrm>
            <a:off x="7244503" y="1189117"/>
            <a:ext cx="1634703" cy="756248"/>
            <a:chOff x="2666956" y="2070022"/>
            <a:chExt cx="1634703" cy="756248"/>
          </a:xfrm>
        </p:grpSpPr>
        <p:grpSp>
          <p:nvGrpSpPr>
            <p:cNvPr id="192" name="그룹 137">
              <a:extLst>
                <a:ext uri="{FF2B5EF4-FFF2-40B4-BE49-F238E27FC236}">
                  <a16:creationId xmlns:a16="http://schemas.microsoft.com/office/drawing/2014/main" id="{9C5146F1-1F66-4436-8CC2-3F7A2E3680BE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94" name="타원 139">
                <a:extLst>
                  <a:ext uri="{FF2B5EF4-FFF2-40B4-BE49-F238E27FC236}">
                    <a16:creationId xmlns:a16="http://schemas.microsoft.com/office/drawing/2014/main" id="{72D575C4-C3E1-4DD4-84CA-B1C990274395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95" name="직선 연결선 140">
                <a:extLst>
                  <a:ext uri="{FF2B5EF4-FFF2-40B4-BE49-F238E27FC236}">
                    <a16:creationId xmlns:a16="http://schemas.microsoft.com/office/drawing/2014/main" id="{59C6BD65-CB37-4533-8576-26B2C79D3910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E54F0835-1A47-45AC-8A43-2C71A93E7700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정보</a:t>
              </a:r>
            </a:p>
          </p:txBody>
        </p:sp>
      </p:grpSp>
      <p:grpSp>
        <p:nvGrpSpPr>
          <p:cNvPr id="196" name="그룹 141">
            <a:extLst>
              <a:ext uri="{FF2B5EF4-FFF2-40B4-BE49-F238E27FC236}">
                <a16:creationId xmlns:a16="http://schemas.microsoft.com/office/drawing/2014/main" id="{7AE346CC-35BB-4514-9CCF-83EE8F99DFF3}"/>
              </a:ext>
            </a:extLst>
          </p:cNvPr>
          <p:cNvGrpSpPr/>
          <p:nvPr/>
        </p:nvGrpSpPr>
        <p:grpSpPr>
          <a:xfrm>
            <a:off x="8931196" y="2210466"/>
            <a:ext cx="1634703" cy="756248"/>
            <a:chOff x="2666956" y="2070022"/>
            <a:chExt cx="1634703" cy="756248"/>
          </a:xfrm>
        </p:grpSpPr>
        <p:grpSp>
          <p:nvGrpSpPr>
            <p:cNvPr id="197" name="그룹 143">
              <a:extLst>
                <a:ext uri="{FF2B5EF4-FFF2-40B4-BE49-F238E27FC236}">
                  <a16:creationId xmlns:a16="http://schemas.microsoft.com/office/drawing/2014/main" id="{75BF05F8-DB90-4ACF-89BB-0FD0273B810A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99" name="타원 145">
                <a:extLst>
                  <a:ext uri="{FF2B5EF4-FFF2-40B4-BE49-F238E27FC236}">
                    <a16:creationId xmlns:a16="http://schemas.microsoft.com/office/drawing/2014/main" id="{F7DF921B-2195-40DB-BA51-558011A2313B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00" name="직선 연결선 146">
                <a:extLst>
                  <a:ext uri="{FF2B5EF4-FFF2-40B4-BE49-F238E27FC236}">
                    <a16:creationId xmlns:a16="http://schemas.microsoft.com/office/drawing/2014/main" id="{2DC992FC-4A33-4131-90F8-95BC3B3E22DB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7A3368B-65A6-42DF-B1CF-6027923643E5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생성</a:t>
              </a:r>
            </a:p>
          </p:txBody>
        </p:sp>
      </p:grpSp>
      <p:cxnSp>
        <p:nvCxnSpPr>
          <p:cNvPr id="201" name="직선 연결선 181">
            <a:extLst>
              <a:ext uri="{FF2B5EF4-FFF2-40B4-BE49-F238E27FC236}">
                <a16:creationId xmlns:a16="http://schemas.microsoft.com/office/drawing/2014/main" id="{4C0F85C6-769E-4C28-BE81-8488B5F7C9A8}"/>
              </a:ext>
            </a:extLst>
          </p:cNvPr>
          <p:cNvCxnSpPr>
            <a:cxnSpLocks/>
          </p:cNvCxnSpPr>
          <p:nvPr/>
        </p:nvCxnSpPr>
        <p:spPr>
          <a:xfrm flipH="1" flipV="1">
            <a:off x="7244504" y="1519182"/>
            <a:ext cx="377797" cy="2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직선 화살표 연결선 190">
            <a:extLst>
              <a:ext uri="{FF2B5EF4-FFF2-40B4-BE49-F238E27FC236}">
                <a16:creationId xmlns:a16="http://schemas.microsoft.com/office/drawing/2014/main" id="{E70C53F3-8281-4DE5-93FC-1526E3A3697C}"/>
              </a:ext>
            </a:extLst>
          </p:cNvPr>
          <p:cNvCxnSpPr>
            <a:cxnSpLocks/>
          </p:cNvCxnSpPr>
          <p:nvPr/>
        </p:nvCxnSpPr>
        <p:spPr>
          <a:xfrm flipV="1">
            <a:off x="8619267" y="2536261"/>
            <a:ext cx="650166" cy="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191">
            <a:extLst>
              <a:ext uri="{FF2B5EF4-FFF2-40B4-BE49-F238E27FC236}">
                <a16:creationId xmlns:a16="http://schemas.microsoft.com/office/drawing/2014/main" id="{CB9AD520-A234-4ED7-884A-0FCB8FA152E6}"/>
              </a:ext>
            </a:extLst>
          </p:cNvPr>
          <p:cNvCxnSpPr>
            <a:cxnSpLocks/>
          </p:cNvCxnSpPr>
          <p:nvPr/>
        </p:nvCxnSpPr>
        <p:spPr>
          <a:xfrm>
            <a:off x="8597860" y="4740944"/>
            <a:ext cx="671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14">
            <a:extLst>
              <a:ext uri="{FF2B5EF4-FFF2-40B4-BE49-F238E27FC236}">
                <a16:creationId xmlns:a16="http://schemas.microsoft.com/office/drawing/2014/main" id="{C469EF4D-7FD6-4CC4-B256-37AFD9B2F28A}"/>
              </a:ext>
            </a:extLst>
          </p:cNvPr>
          <p:cNvCxnSpPr>
            <a:cxnSpLocks/>
          </p:cNvCxnSpPr>
          <p:nvPr/>
        </p:nvCxnSpPr>
        <p:spPr>
          <a:xfrm>
            <a:off x="4237628" y="4345757"/>
            <a:ext cx="0" cy="631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CAFCC32-AE2B-43C1-B9EB-959EC777311B}"/>
              </a:ext>
            </a:extLst>
          </p:cNvPr>
          <p:cNvSpPr txBox="1"/>
          <p:nvPr/>
        </p:nvSpPr>
        <p:spPr>
          <a:xfrm>
            <a:off x="3131796" y="435211"/>
            <a:ext cx="359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0C7335E-21C8-489D-B8A1-0423477277DD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49CF7AD7-9C27-46AC-9479-74B653B73D83}"/>
              </a:ext>
            </a:extLst>
          </p:cNvPr>
          <p:cNvGrpSpPr/>
          <p:nvPr/>
        </p:nvGrpSpPr>
        <p:grpSpPr>
          <a:xfrm>
            <a:off x="6111551" y="3412102"/>
            <a:ext cx="1330673" cy="783733"/>
            <a:chOff x="2409158" y="3310020"/>
            <a:chExt cx="1330673" cy="783733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46693CB-B5EE-45E2-90C4-E39A1FC06B11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CBCC9673-56AD-47C7-8A30-82586C70CE0C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L 도형 148">
                <a:extLst>
                  <a:ext uri="{FF2B5EF4-FFF2-40B4-BE49-F238E27FC236}">
                    <a16:creationId xmlns:a16="http://schemas.microsoft.com/office/drawing/2014/main" id="{401B0AE4-6034-401C-94A9-1419D5117ADA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8C5F585-1D24-4F47-BA5E-87FDD441B9BC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</a:t>
              </a:r>
              <a:endParaRPr lang="en-US" altLang="ko-KR" sz="1200" dirty="0"/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CA8894A-EF6E-4AA0-96C1-3366A8FAC50A}"/>
              </a:ext>
            </a:extLst>
          </p:cNvPr>
          <p:cNvGrpSpPr/>
          <p:nvPr/>
        </p:nvGrpSpPr>
        <p:grpSpPr>
          <a:xfrm>
            <a:off x="6096000" y="1260206"/>
            <a:ext cx="1330673" cy="783733"/>
            <a:chOff x="2409158" y="3310020"/>
            <a:chExt cx="1330673" cy="783733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C61AC4AA-09CA-4DA9-B60F-EAA43960B11C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93F3CEBF-28F7-4F0F-8502-0CBA771C3A12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L 도형 161">
                <a:extLst>
                  <a:ext uri="{FF2B5EF4-FFF2-40B4-BE49-F238E27FC236}">
                    <a16:creationId xmlns:a16="http://schemas.microsoft.com/office/drawing/2014/main" id="{9B5F0577-CC08-49C8-860D-DA80B38B33A8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C34580A-11DA-4EAC-836C-96DE6B8E231A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관리</a:t>
              </a:r>
              <a:endParaRPr lang="en-US" altLang="ko-KR" sz="1200" dirty="0"/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58499050-2BB7-4A35-A585-37E421EFAA8A}"/>
              </a:ext>
            </a:extLst>
          </p:cNvPr>
          <p:cNvGrpSpPr/>
          <p:nvPr/>
        </p:nvGrpSpPr>
        <p:grpSpPr>
          <a:xfrm>
            <a:off x="6096000" y="5315969"/>
            <a:ext cx="1330673" cy="783733"/>
            <a:chOff x="2409158" y="3310020"/>
            <a:chExt cx="1330673" cy="783733"/>
          </a:xfrm>
        </p:grpSpPr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EA5916D4-E93E-4895-91C0-49F13C46E055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C04C7E2F-3069-4F4F-9DBC-61DECF93002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L 도형 166">
                <a:extLst>
                  <a:ext uri="{FF2B5EF4-FFF2-40B4-BE49-F238E27FC236}">
                    <a16:creationId xmlns:a16="http://schemas.microsoft.com/office/drawing/2014/main" id="{12235041-062D-41F8-B58A-5EC5D64F018C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70D12DB-A420-43B3-9EF1-75EAFA15CA50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 설정</a:t>
              </a:r>
              <a:endParaRPr lang="en-US" altLang="ko-KR" sz="1200" dirty="0"/>
            </a:p>
          </p:txBody>
        </p:sp>
      </p:grp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3674F137-FE40-4D7B-9D8B-34345236F5D6}"/>
              </a:ext>
            </a:extLst>
          </p:cNvPr>
          <p:cNvCxnSpPr>
            <a:cxnSpLocks/>
          </p:cNvCxnSpPr>
          <p:nvPr/>
        </p:nvCxnSpPr>
        <p:spPr>
          <a:xfrm flipV="1">
            <a:off x="4694548" y="1766047"/>
            <a:ext cx="1483146" cy="17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76460E3-D013-478B-B245-CA6A1129553C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02101" cy="3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78A704F1-BC44-4B52-A2E0-F005CAE4593A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72406" cy="21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920140D-1753-4F10-9C88-0568D004DB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0487" y="1865121"/>
            <a:ext cx="1025525" cy="333650"/>
          </a:xfrm>
          <a:prstGeom prst="bentConnector3">
            <a:avLst>
              <a:gd name="adj1" fmla="val 995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연결선: 꺾임 207">
            <a:extLst>
              <a:ext uri="{FF2B5EF4-FFF2-40B4-BE49-F238E27FC236}">
                <a16:creationId xmlns:a16="http://schemas.microsoft.com/office/drawing/2014/main" id="{90FE48FF-9CD5-426D-A30B-A5D1A01B03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04041" y="2421567"/>
            <a:ext cx="2138416" cy="333649"/>
          </a:xfrm>
          <a:prstGeom prst="bentConnector3">
            <a:avLst>
              <a:gd name="adj1" fmla="val 1001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1EF5AA49-196D-4C18-8002-CD6FCC4801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87293" y="2938312"/>
            <a:ext cx="3171910" cy="333650"/>
          </a:xfrm>
          <a:prstGeom prst="bentConnector3">
            <a:avLst>
              <a:gd name="adj1" fmla="val 1000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861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1DFD35-00B9-43B2-A9A9-9D6D7E207C54}"/>
              </a:ext>
            </a:extLst>
          </p:cNvPr>
          <p:cNvGrpSpPr/>
          <p:nvPr/>
        </p:nvGrpSpPr>
        <p:grpSpPr>
          <a:xfrm>
            <a:off x="410667" y="1679278"/>
            <a:ext cx="4603705" cy="4302892"/>
            <a:chOff x="410667" y="1679278"/>
            <a:chExt cx="4603705" cy="430289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D9D87E6-0288-46C6-97B2-5CAA79FC1848}"/>
                </a:ext>
              </a:extLst>
            </p:cNvPr>
            <p:cNvGrpSpPr/>
            <p:nvPr/>
          </p:nvGrpSpPr>
          <p:grpSpPr>
            <a:xfrm>
              <a:off x="1751711" y="1679278"/>
              <a:ext cx="1634703" cy="756248"/>
              <a:chOff x="2666956" y="2070022"/>
              <a:chExt cx="1634703" cy="75624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69D9E1D-252B-4DAB-A83A-1F521A90C93B}"/>
                  </a:ext>
                </a:extLst>
              </p:cNvPr>
              <p:cNvGrpSpPr/>
              <p:nvPr/>
            </p:nvGrpSpPr>
            <p:grpSpPr>
              <a:xfrm>
                <a:off x="3232046" y="2070022"/>
                <a:ext cx="432000" cy="439826"/>
                <a:chOff x="2342663" y="3215539"/>
                <a:chExt cx="432000" cy="439826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E3EAD43-9D62-4F64-B7E4-1973E8E9FC6F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614E969E-AAA3-4344-B10D-76472568ACF0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506627D-36B4-4BBB-8741-036BBBD733FD}"/>
                  </a:ext>
                </a:extLst>
              </p:cNvPr>
              <p:cNvSpPr txBox="1"/>
              <p:nvPr/>
            </p:nvSpPr>
            <p:spPr>
              <a:xfrm>
                <a:off x="2666956" y="2549271"/>
                <a:ext cx="1634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정보</a:t>
                </a: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90EC891-86B7-46CA-AD26-7F79A259E4F7}"/>
                </a:ext>
              </a:extLst>
            </p:cNvPr>
            <p:cNvGrpSpPr/>
            <p:nvPr/>
          </p:nvGrpSpPr>
          <p:grpSpPr>
            <a:xfrm>
              <a:off x="1782637" y="5233821"/>
              <a:ext cx="1500325" cy="746623"/>
              <a:chOff x="9647733" y="2056780"/>
              <a:chExt cx="1500325" cy="746623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D04640EB-F896-4464-8EEC-7D0A36DEA560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0894E18-F227-4249-A658-64133514BAC3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C2EA623-653B-4E0D-9B2C-731D75D2E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0D453334-37CF-4643-AECF-60A83384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8F3677-0F28-4819-81D8-B77EBA039B90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로그인 창</a:t>
                </a:r>
                <a:endParaRPr lang="en-US" altLang="ko-KR" sz="1200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461CA5-D3CB-443F-8405-B5EB80503874}"/>
                </a:ext>
              </a:extLst>
            </p:cNvPr>
            <p:cNvGrpSpPr/>
            <p:nvPr/>
          </p:nvGrpSpPr>
          <p:grpSpPr>
            <a:xfrm>
              <a:off x="410667" y="3186232"/>
              <a:ext cx="1093747" cy="991775"/>
              <a:chOff x="603798" y="3099253"/>
              <a:chExt cx="1093747" cy="991775"/>
            </a:xfrm>
          </p:grpSpPr>
          <p:pic>
            <p:nvPicPr>
              <p:cNvPr id="157" name="그림 156" descr="방이(가) 표시된 사진&#10;&#10;자동 생성된 설명">
                <a:extLst>
                  <a:ext uri="{FF2B5EF4-FFF2-40B4-BE49-F238E27FC236}">
                    <a16:creationId xmlns:a16="http://schemas.microsoft.com/office/drawing/2014/main" id="{D0CE067E-07EB-4D4A-AD56-D1F6E6087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5309" y="3099253"/>
                <a:ext cx="510727" cy="702967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DF2935-5886-46B9-9028-179BC04B4E54}"/>
                  </a:ext>
                </a:extLst>
              </p:cNvPr>
              <p:cNvSpPr txBox="1"/>
              <p:nvPr/>
            </p:nvSpPr>
            <p:spPr>
              <a:xfrm>
                <a:off x="603798" y="3814029"/>
                <a:ext cx="1093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2A0A858-75B0-46B9-B45A-3CC4DF76BC0B}"/>
                </a:ext>
              </a:extLst>
            </p:cNvPr>
            <p:cNvGrpSpPr/>
            <p:nvPr/>
          </p:nvGrpSpPr>
          <p:grpSpPr>
            <a:xfrm>
              <a:off x="3514047" y="5235547"/>
              <a:ext cx="1500325" cy="746623"/>
              <a:chOff x="9647733" y="2056780"/>
              <a:chExt cx="1500325" cy="74662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2CDBEA3-9DC0-4CC3-8232-FBA887188186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74DB885-5587-451E-8957-9130AE2557A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826F4A2F-3F06-4811-B052-F58A6294A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07FE934D-D2EF-47A5-81C7-F843C103A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C4B306-00E6-4218-970B-D47B9B3868FF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창</a:t>
                </a:r>
                <a:endParaRPr lang="en-US" altLang="ko-KR" sz="12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7077ECF-76C9-4D12-86BA-54AFB8C530D1}"/>
                </a:ext>
              </a:extLst>
            </p:cNvPr>
            <p:cNvGrpSpPr/>
            <p:nvPr/>
          </p:nvGrpSpPr>
          <p:grpSpPr>
            <a:xfrm>
              <a:off x="1867464" y="3321767"/>
              <a:ext cx="1330673" cy="783733"/>
              <a:chOff x="2409158" y="3310020"/>
              <a:chExt cx="1330673" cy="78373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AFB3C8E-2EF6-42B0-8B09-BAB1F5E8A8A2}"/>
                  </a:ext>
                </a:extLst>
              </p:cNvPr>
              <p:cNvGrpSpPr/>
              <p:nvPr/>
            </p:nvGrpSpPr>
            <p:grpSpPr>
              <a:xfrm>
                <a:off x="2858496" y="3310020"/>
                <a:ext cx="432000" cy="480776"/>
                <a:chOff x="3878641" y="3369625"/>
                <a:chExt cx="432000" cy="480776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ED06F81-52DC-41E7-9CB0-5AF85331D270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L 도형 91">
                  <a:extLst>
                    <a:ext uri="{FF2B5EF4-FFF2-40B4-BE49-F238E27FC236}">
                      <a16:creationId xmlns:a16="http://schemas.microsoft.com/office/drawing/2014/main" id="{7474705C-73A8-4BA4-A594-7D028B8E894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6E1D44-BD46-4F28-B614-F96BDADD52BE}"/>
                  </a:ext>
                </a:extLst>
              </p:cNvPr>
              <p:cNvSpPr txBox="1"/>
              <p:nvPr/>
            </p:nvSpPr>
            <p:spPr>
              <a:xfrm>
                <a:off x="2409158" y="3816754"/>
                <a:ext cx="1330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로그인</a:t>
                </a:r>
                <a:endParaRPr lang="en-US" altLang="ko-KR" sz="12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263D77-E5D0-4B9C-A197-D9CD47170C1E}"/>
                </a:ext>
              </a:extLst>
            </p:cNvPr>
            <p:cNvGrpSpPr/>
            <p:nvPr/>
          </p:nvGrpSpPr>
          <p:grpSpPr>
            <a:xfrm>
              <a:off x="3542704" y="3301799"/>
              <a:ext cx="1425313" cy="783733"/>
              <a:chOff x="4193058" y="3280611"/>
              <a:chExt cx="1425313" cy="78373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74A851CB-D033-4887-A111-15B4F5566FFF}"/>
                  </a:ext>
                </a:extLst>
              </p:cNvPr>
              <p:cNvGrpSpPr/>
              <p:nvPr/>
            </p:nvGrpSpPr>
            <p:grpSpPr>
              <a:xfrm>
                <a:off x="4642395" y="3280611"/>
                <a:ext cx="462725" cy="480776"/>
                <a:chOff x="3878641" y="3369625"/>
                <a:chExt cx="432000" cy="480776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CB2FCE2-280B-43DF-8A15-F3913D15EF47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L 도형 96">
                  <a:extLst>
                    <a:ext uri="{FF2B5EF4-FFF2-40B4-BE49-F238E27FC236}">
                      <a16:creationId xmlns:a16="http://schemas.microsoft.com/office/drawing/2014/main" id="{F31377C4-ECB5-444C-BC0C-9D7B4015FB3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110917-797F-4E2F-B155-A65327CE73A1}"/>
                  </a:ext>
                </a:extLst>
              </p:cNvPr>
              <p:cNvSpPr txBox="1"/>
              <p:nvPr/>
            </p:nvSpPr>
            <p:spPr>
              <a:xfrm>
                <a:off x="4193058" y="3787345"/>
                <a:ext cx="1425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관리</a:t>
                </a:r>
                <a:endParaRPr lang="en-US" altLang="ko-KR" sz="1200" dirty="0"/>
              </a:p>
            </p:txBody>
          </p: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4B87C8-05EE-4898-B417-D63A8855CB37}"/>
                </a:ext>
              </a:extLst>
            </p:cNvPr>
            <p:cNvCxnSpPr/>
            <p:nvPr/>
          </p:nvCxnSpPr>
          <p:spPr>
            <a:xfrm>
              <a:off x="2978870" y="3566575"/>
              <a:ext cx="707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217C56F-CB3F-4BC9-B40D-2452AC950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2560146"/>
              <a:ext cx="0" cy="5306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9992F8-B6AD-4B19-B23D-28C0E6B511F7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4345757"/>
              <a:ext cx="0" cy="631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그룹 58">
            <a:extLst>
              <a:ext uri="{FF2B5EF4-FFF2-40B4-BE49-F238E27FC236}">
                <a16:creationId xmlns:a16="http://schemas.microsoft.com/office/drawing/2014/main" id="{5F0ECBBB-C094-4F70-8D47-ED4BACBCCF9F}"/>
              </a:ext>
            </a:extLst>
          </p:cNvPr>
          <p:cNvGrpSpPr/>
          <p:nvPr/>
        </p:nvGrpSpPr>
        <p:grpSpPr>
          <a:xfrm>
            <a:off x="7497077" y="3370543"/>
            <a:ext cx="1500325" cy="746623"/>
            <a:chOff x="9647733" y="2056780"/>
            <a:chExt cx="1500325" cy="746623"/>
          </a:xfrm>
        </p:grpSpPr>
        <p:grpSp>
          <p:nvGrpSpPr>
            <p:cNvPr id="103" name="그룹 59">
              <a:extLst>
                <a:ext uri="{FF2B5EF4-FFF2-40B4-BE49-F238E27FC236}">
                  <a16:creationId xmlns:a16="http://schemas.microsoft.com/office/drawing/2014/main" id="{BB6107B7-5B2A-41E6-A887-8630FA972608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105" name="타원 61">
                <a:extLst>
                  <a:ext uri="{FF2B5EF4-FFF2-40B4-BE49-F238E27FC236}">
                    <a16:creationId xmlns:a16="http://schemas.microsoft.com/office/drawing/2014/main" id="{5592551D-AF5F-46C3-A232-B9F52D554806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1" name="직선 연결선 103">
                <a:extLst>
                  <a:ext uri="{FF2B5EF4-FFF2-40B4-BE49-F238E27FC236}">
                    <a16:creationId xmlns:a16="http://schemas.microsoft.com/office/drawing/2014/main" id="{9B7D9DB4-CB8C-469C-BC56-1722345D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04">
                <a:extLst>
                  <a:ext uri="{FF2B5EF4-FFF2-40B4-BE49-F238E27FC236}">
                    <a16:creationId xmlns:a16="http://schemas.microsoft.com/office/drawing/2014/main" id="{C0FE1FA7-3505-4B74-B97F-DE4B479BC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D0444F2-EED1-4C0A-B0CC-4106D01AF56D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 창</a:t>
              </a:r>
              <a:endParaRPr lang="en-US" altLang="ko-KR" sz="1200" dirty="0"/>
            </a:p>
          </p:txBody>
        </p:sp>
      </p:grpSp>
      <p:grpSp>
        <p:nvGrpSpPr>
          <p:cNvPr id="113" name="그룹 105">
            <a:extLst>
              <a:ext uri="{FF2B5EF4-FFF2-40B4-BE49-F238E27FC236}">
                <a16:creationId xmlns:a16="http://schemas.microsoft.com/office/drawing/2014/main" id="{18EA84C5-A0E3-4E87-A34E-6ECB47AA53DC}"/>
              </a:ext>
            </a:extLst>
          </p:cNvPr>
          <p:cNvGrpSpPr/>
          <p:nvPr/>
        </p:nvGrpSpPr>
        <p:grpSpPr>
          <a:xfrm>
            <a:off x="9046757" y="2278132"/>
            <a:ext cx="1634703" cy="756248"/>
            <a:chOff x="2666956" y="2070022"/>
            <a:chExt cx="1634703" cy="756248"/>
          </a:xfrm>
        </p:grpSpPr>
        <p:grpSp>
          <p:nvGrpSpPr>
            <p:cNvPr id="114" name="그룹 106">
              <a:extLst>
                <a:ext uri="{FF2B5EF4-FFF2-40B4-BE49-F238E27FC236}">
                  <a16:creationId xmlns:a16="http://schemas.microsoft.com/office/drawing/2014/main" id="{29EC2089-8FD2-44AC-9451-23F35D8D3E0E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16" name="타원 108">
                <a:extLst>
                  <a:ext uri="{FF2B5EF4-FFF2-40B4-BE49-F238E27FC236}">
                    <a16:creationId xmlns:a16="http://schemas.microsoft.com/office/drawing/2014/main" id="{BBC1BBFD-170E-4FC4-A7BC-DB47C3CD7698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7" name="직선 연결선 109">
                <a:extLst>
                  <a:ext uri="{FF2B5EF4-FFF2-40B4-BE49-F238E27FC236}">
                    <a16:creationId xmlns:a16="http://schemas.microsoft.com/office/drawing/2014/main" id="{5A4DCE57-FDB4-44C7-83AE-66F5F289F801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E42BD6-3584-4D15-946B-D9C17B973410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리스트</a:t>
              </a:r>
              <a:endParaRPr lang="en-US" altLang="ko-KR" sz="1200" dirty="0"/>
            </a:p>
          </p:txBody>
        </p:sp>
      </p:grpSp>
      <p:cxnSp>
        <p:nvCxnSpPr>
          <p:cNvPr id="145" name="직선 연결선 6">
            <a:extLst>
              <a:ext uri="{FF2B5EF4-FFF2-40B4-BE49-F238E27FC236}">
                <a16:creationId xmlns:a16="http://schemas.microsoft.com/office/drawing/2014/main" id="{2AE50E46-731A-494F-8036-04A6D91EE205}"/>
              </a:ext>
            </a:extLst>
          </p:cNvPr>
          <p:cNvCxnSpPr>
            <a:cxnSpLocks/>
          </p:cNvCxnSpPr>
          <p:nvPr/>
        </p:nvCxnSpPr>
        <p:spPr>
          <a:xfrm>
            <a:off x="7216905" y="3616118"/>
            <a:ext cx="4658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4">
            <a:extLst>
              <a:ext uri="{FF2B5EF4-FFF2-40B4-BE49-F238E27FC236}">
                <a16:creationId xmlns:a16="http://schemas.microsoft.com/office/drawing/2014/main" id="{A3487234-C02F-4622-8357-E96D101509E4}"/>
              </a:ext>
            </a:extLst>
          </p:cNvPr>
          <p:cNvCxnSpPr>
            <a:cxnSpLocks/>
          </p:cNvCxnSpPr>
          <p:nvPr/>
        </p:nvCxnSpPr>
        <p:spPr>
          <a:xfrm>
            <a:off x="4237628" y="4345757"/>
            <a:ext cx="0" cy="631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33F04EF8-DCDB-4474-97CF-EF94D71E296B}"/>
              </a:ext>
            </a:extLst>
          </p:cNvPr>
          <p:cNvSpPr txBox="1"/>
          <p:nvPr/>
        </p:nvSpPr>
        <p:spPr>
          <a:xfrm>
            <a:off x="3131796" y="435211"/>
            <a:ext cx="359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EDE4C5-7D0C-4CAA-AF33-64C13B072EC8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grpSp>
        <p:nvGrpSpPr>
          <p:cNvPr id="149" name="그룹 48">
            <a:extLst>
              <a:ext uri="{FF2B5EF4-FFF2-40B4-BE49-F238E27FC236}">
                <a16:creationId xmlns:a16="http://schemas.microsoft.com/office/drawing/2014/main" id="{250CBEC1-E281-4164-843C-5C5F974D284C}"/>
              </a:ext>
            </a:extLst>
          </p:cNvPr>
          <p:cNvGrpSpPr/>
          <p:nvPr/>
        </p:nvGrpSpPr>
        <p:grpSpPr>
          <a:xfrm>
            <a:off x="7599620" y="2298100"/>
            <a:ext cx="1330673" cy="783733"/>
            <a:chOff x="2409158" y="3310020"/>
            <a:chExt cx="1330673" cy="783733"/>
          </a:xfrm>
        </p:grpSpPr>
        <p:grpSp>
          <p:nvGrpSpPr>
            <p:cNvPr id="156" name="그룹 49">
              <a:extLst>
                <a:ext uri="{FF2B5EF4-FFF2-40B4-BE49-F238E27FC236}">
                  <a16:creationId xmlns:a16="http://schemas.microsoft.com/office/drawing/2014/main" id="{8D377D0E-338F-4AFF-B312-9F888C509B29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60" name="타원 51">
                <a:extLst>
                  <a:ext uri="{FF2B5EF4-FFF2-40B4-BE49-F238E27FC236}">
                    <a16:creationId xmlns:a16="http://schemas.microsoft.com/office/drawing/2014/main" id="{B0CC7305-4B25-4636-A10E-E418F4752F75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L 도형 52">
                <a:extLst>
                  <a:ext uri="{FF2B5EF4-FFF2-40B4-BE49-F238E27FC236}">
                    <a16:creationId xmlns:a16="http://schemas.microsoft.com/office/drawing/2014/main" id="{7DC14F38-3A88-46A5-ACC2-AD302E3E6C87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3579A35-2CC8-46F0-BFAA-A33FF97B1ABE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</a:t>
              </a:r>
              <a:endParaRPr lang="en-US" altLang="ko-KR" sz="1200" dirty="0"/>
            </a:p>
          </p:txBody>
        </p:sp>
      </p:grpSp>
      <p:cxnSp>
        <p:nvCxnSpPr>
          <p:cNvPr id="162" name="직선 연결선 8">
            <a:extLst>
              <a:ext uri="{FF2B5EF4-FFF2-40B4-BE49-F238E27FC236}">
                <a16:creationId xmlns:a16="http://schemas.microsoft.com/office/drawing/2014/main" id="{89C48C3F-37F6-4E6F-934B-4F3F62C63162}"/>
              </a:ext>
            </a:extLst>
          </p:cNvPr>
          <p:cNvCxnSpPr>
            <a:cxnSpLocks/>
          </p:cNvCxnSpPr>
          <p:nvPr/>
        </p:nvCxnSpPr>
        <p:spPr>
          <a:xfrm flipH="1">
            <a:off x="8656866" y="2582370"/>
            <a:ext cx="6827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화살표 연결선 4">
            <a:extLst>
              <a:ext uri="{FF2B5EF4-FFF2-40B4-BE49-F238E27FC236}">
                <a16:creationId xmlns:a16="http://schemas.microsoft.com/office/drawing/2014/main" id="{7FB38FA0-3CEC-4E7B-8AB0-9ECE999811DF}"/>
              </a:ext>
            </a:extLst>
          </p:cNvPr>
          <p:cNvCxnSpPr>
            <a:cxnSpLocks/>
          </p:cNvCxnSpPr>
          <p:nvPr/>
        </p:nvCxnSpPr>
        <p:spPr>
          <a:xfrm flipV="1">
            <a:off x="7158035" y="2616930"/>
            <a:ext cx="601560" cy="65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1C8DB61-DF6D-4B20-8991-1796BE7B6CAA}"/>
              </a:ext>
            </a:extLst>
          </p:cNvPr>
          <p:cNvGrpSpPr/>
          <p:nvPr/>
        </p:nvGrpSpPr>
        <p:grpSpPr>
          <a:xfrm>
            <a:off x="6111551" y="3412102"/>
            <a:ext cx="1330673" cy="783733"/>
            <a:chOff x="2409158" y="3310020"/>
            <a:chExt cx="1330673" cy="783733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48876FD4-AD62-43FB-AB98-C22B0FA9444C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620C4A22-9836-46AD-9C25-F2EB822C7FAB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L 도형 172">
                <a:extLst>
                  <a:ext uri="{FF2B5EF4-FFF2-40B4-BE49-F238E27FC236}">
                    <a16:creationId xmlns:a16="http://schemas.microsoft.com/office/drawing/2014/main" id="{1016DD48-C201-47ED-9DA7-369F91057969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848D254-2DD8-4FD4-9A6D-AD8FC7892C81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</a:t>
              </a:r>
              <a:endParaRPr lang="en-US" altLang="ko-KR" sz="1200" dirty="0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E5CDBBA-1A57-42B2-A8A9-E2D21093A3E6}"/>
              </a:ext>
            </a:extLst>
          </p:cNvPr>
          <p:cNvGrpSpPr/>
          <p:nvPr/>
        </p:nvGrpSpPr>
        <p:grpSpPr>
          <a:xfrm>
            <a:off x="6096000" y="1260206"/>
            <a:ext cx="1330673" cy="783733"/>
            <a:chOff x="2409158" y="3310020"/>
            <a:chExt cx="1330673" cy="783733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01B3417A-1E6D-45E8-9045-BC9D84FC60DB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E0DE299E-195C-45D0-9454-F6995DCFE8D0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L 도형 177">
                <a:extLst>
                  <a:ext uri="{FF2B5EF4-FFF2-40B4-BE49-F238E27FC236}">
                    <a16:creationId xmlns:a16="http://schemas.microsoft.com/office/drawing/2014/main" id="{82C420F0-DFC1-48E0-AF2E-9775CF7B4F8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9439902-4D95-4759-BAB2-850ECE0BDC87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관리</a:t>
              </a:r>
              <a:endParaRPr lang="en-US" altLang="ko-KR" sz="1200" dirty="0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1271CB2B-71F6-4C87-9077-55422977CEBC}"/>
              </a:ext>
            </a:extLst>
          </p:cNvPr>
          <p:cNvGrpSpPr/>
          <p:nvPr/>
        </p:nvGrpSpPr>
        <p:grpSpPr>
          <a:xfrm>
            <a:off x="6096000" y="5315969"/>
            <a:ext cx="1330673" cy="783733"/>
            <a:chOff x="2409158" y="3310020"/>
            <a:chExt cx="1330673" cy="78373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2A95837B-1F58-4D58-87FF-5D7A249ADCD3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2F245DB0-7BCA-4E03-9B52-01FA54B12AB9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L 도형 182">
                <a:extLst>
                  <a:ext uri="{FF2B5EF4-FFF2-40B4-BE49-F238E27FC236}">
                    <a16:creationId xmlns:a16="http://schemas.microsoft.com/office/drawing/2014/main" id="{6732C714-2FB6-46E0-ACEC-F57A544BDFFE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88E87CD-3E01-4C4A-98C7-8259FDD54790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 설정</a:t>
              </a:r>
              <a:endParaRPr lang="en-US" altLang="ko-KR" sz="1200" dirty="0"/>
            </a:p>
          </p:txBody>
        </p:sp>
      </p:grp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C871E96C-876D-4FC8-A86E-1BE0BE989A25}"/>
              </a:ext>
            </a:extLst>
          </p:cNvPr>
          <p:cNvCxnSpPr>
            <a:cxnSpLocks/>
          </p:cNvCxnSpPr>
          <p:nvPr/>
        </p:nvCxnSpPr>
        <p:spPr>
          <a:xfrm flipV="1">
            <a:off x="4694548" y="1766047"/>
            <a:ext cx="1483146" cy="17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C4E71339-355B-4A3E-8C9E-5DE660C28866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02101" cy="3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56AD36C-1A4C-45BC-907A-02A86221E442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72406" cy="21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02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순서도: 대체 처리 70">
            <a:extLst>
              <a:ext uri="{FF2B5EF4-FFF2-40B4-BE49-F238E27FC236}">
                <a16:creationId xmlns:a16="http://schemas.microsoft.com/office/drawing/2014/main" id="{D81CE578-92FD-4A0E-A8B1-531FB43531A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961C47D1-6BC9-483F-9F8E-C158DDCB2FA8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E1A55-D242-4C05-93FF-5E5D14C06092}"/>
              </a:ext>
            </a:extLst>
          </p:cNvPr>
          <p:cNvSpPr/>
          <p:nvPr/>
        </p:nvSpPr>
        <p:spPr>
          <a:xfrm flipH="1" flipV="1">
            <a:off x="3052603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직각 삼각형 73">
            <a:extLst>
              <a:ext uri="{FF2B5EF4-FFF2-40B4-BE49-F238E27FC236}">
                <a16:creationId xmlns:a16="http://schemas.microsoft.com/office/drawing/2014/main" id="{ADB133D1-0F22-484D-ADC6-880DEF400C6B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1DFD35-00B9-43B2-A9A9-9D6D7E207C54}"/>
              </a:ext>
            </a:extLst>
          </p:cNvPr>
          <p:cNvGrpSpPr/>
          <p:nvPr/>
        </p:nvGrpSpPr>
        <p:grpSpPr>
          <a:xfrm>
            <a:off x="410667" y="1679278"/>
            <a:ext cx="4603705" cy="4302892"/>
            <a:chOff x="410667" y="1679278"/>
            <a:chExt cx="4603705" cy="430289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DD9D87E6-0288-46C6-97B2-5CAA79FC1848}"/>
                </a:ext>
              </a:extLst>
            </p:cNvPr>
            <p:cNvGrpSpPr/>
            <p:nvPr/>
          </p:nvGrpSpPr>
          <p:grpSpPr>
            <a:xfrm>
              <a:off x="1751711" y="1679278"/>
              <a:ext cx="1634703" cy="756248"/>
              <a:chOff x="2666956" y="2070022"/>
              <a:chExt cx="1634703" cy="756248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69D9E1D-252B-4DAB-A83A-1F521A90C93B}"/>
                  </a:ext>
                </a:extLst>
              </p:cNvPr>
              <p:cNvGrpSpPr/>
              <p:nvPr/>
            </p:nvGrpSpPr>
            <p:grpSpPr>
              <a:xfrm>
                <a:off x="3232046" y="2070022"/>
                <a:ext cx="432000" cy="439826"/>
                <a:chOff x="2342663" y="3215539"/>
                <a:chExt cx="432000" cy="439826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E3EAD43-9D62-4F64-B7E4-1973E8E9FC6F}"/>
                    </a:ext>
                  </a:extLst>
                </p:cNvPr>
                <p:cNvSpPr/>
                <p:nvPr/>
              </p:nvSpPr>
              <p:spPr>
                <a:xfrm>
                  <a:off x="2342663" y="3215539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614E969E-AAA3-4344-B10D-76472568ACF0}"/>
                    </a:ext>
                  </a:extLst>
                </p:cNvPr>
                <p:cNvCxnSpPr/>
                <p:nvPr/>
              </p:nvCxnSpPr>
              <p:spPr>
                <a:xfrm>
                  <a:off x="2342663" y="3655365"/>
                  <a:ext cx="43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506627D-36B4-4BBB-8741-036BBBD733FD}"/>
                  </a:ext>
                </a:extLst>
              </p:cNvPr>
              <p:cNvSpPr txBox="1"/>
              <p:nvPr/>
            </p:nvSpPr>
            <p:spPr>
              <a:xfrm>
                <a:off x="2666956" y="2549271"/>
                <a:ext cx="1634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정보</a:t>
                </a: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90EC891-86B7-46CA-AD26-7F79A259E4F7}"/>
                </a:ext>
              </a:extLst>
            </p:cNvPr>
            <p:cNvGrpSpPr/>
            <p:nvPr/>
          </p:nvGrpSpPr>
          <p:grpSpPr>
            <a:xfrm>
              <a:off x="1782637" y="5233821"/>
              <a:ext cx="1500325" cy="746623"/>
              <a:chOff x="9647733" y="2056780"/>
              <a:chExt cx="1500325" cy="746623"/>
            </a:xfrm>
          </p:grpSpPr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D04640EB-F896-4464-8EEC-7D0A36DEA560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50894E18-F227-4249-A658-64133514BAC3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FC2EA623-653B-4E0D-9B2C-731D75D2E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0D453334-37CF-4643-AECF-60A83384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98F3677-0F28-4819-81D8-B77EBA039B90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로그인 창</a:t>
                </a:r>
                <a:endParaRPr lang="en-US" altLang="ko-KR" sz="1200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461CA5-D3CB-443F-8405-B5EB80503874}"/>
                </a:ext>
              </a:extLst>
            </p:cNvPr>
            <p:cNvGrpSpPr/>
            <p:nvPr/>
          </p:nvGrpSpPr>
          <p:grpSpPr>
            <a:xfrm>
              <a:off x="410667" y="3186232"/>
              <a:ext cx="1093747" cy="991775"/>
              <a:chOff x="603798" y="3099253"/>
              <a:chExt cx="1093747" cy="991775"/>
            </a:xfrm>
          </p:grpSpPr>
          <p:pic>
            <p:nvPicPr>
              <p:cNvPr id="157" name="그림 156" descr="방이(가) 표시된 사진&#10;&#10;자동 생성된 설명">
                <a:extLst>
                  <a:ext uri="{FF2B5EF4-FFF2-40B4-BE49-F238E27FC236}">
                    <a16:creationId xmlns:a16="http://schemas.microsoft.com/office/drawing/2014/main" id="{D0CE067E-07EB-4D4A-AD56-D1F6E6087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5309" y="3099253"/>
                <a:ext cx="510727" cy="702967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FDF2935-5886-46B9-9028-179BC04B4E54}"/>
                  </a:ext>
                </a:extLst>
              </p:cNvPr>
              <p:cNvSpPr txBox="1"/>
              <p:nvPr/>
            </p:nvSpPr>
            <p:spPr>
              <a:xfrm>
                <a:off x="603798" y="3814029"/>
                <a:ext cx="1093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2A0A858-75B0-46B9-B45A-3CC4DF76BC0B}"/>
                </a:ext>
              </a:extLst>
            </p:cNvPr>
            <p:cNvGrpSpPr/>
            <p:nvPr/>
          </p:nvGrpSpPr>
          <p:grpSpPr>
            <a:xfrm>
              <a:off x="3514047" y="5235547"/>
              <a:ext cx="1500325" cy="746623"/>
              <a:chOff x="9647733" y="2056780"/>
              <a:chExt cx="1500325" cy="74662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D2CDBEA3-9DC0-4CC3-8232-FBA887188186}"/>
                  </a:ext>
                </a:extLst>
              </p:cNvPr>
              <p:cNvGrpSpPr/>
              <p:nvPr/>
            </p:nvGrpSpPr>
            <p:grpSpPr>
              <a:xfrm>
                <a:off x="10097949" y="2056780"/>
                <a:ext cx="526825" cy="432000"/>
                <a:chOff x="2973371" y="3377243"/>
                <a:chExt cx="526825" cy="432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74DB885-5587-451E-8957-9130AE2557A2}"/>
                    </a:ext>
                  </a:extLst>
                </p:cNvPr>
                <p:cNvSpPr/>
                <p:nvPr/>
              </p:nvSpPr>
              <p:spPr>
                <a:xfrm>
                  <a:off x="3068196" y="3377243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826F4A2F-3F06-4811-B052-F58A6294A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377243"/>
                  <a:ext cx="0" cy="432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07FE934D-D2EF-47A5-81C7-F843C103A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3371" y="3593243"/>
                  <a:ext cx="948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5C4B306-00E6-4218-970B-D47B9B3868FF}"/>
                  </a:ext>
                </a:extLst>
              </p:cNvPr>
              <p:cNvSpPr txBox="1"/>
              <p:nvPr/>
            </p:nvSpPr>
            <p:spPr>
              <a:xfrm>
                <a:off x="9647733" y="2526404"/>
                <a:ext cx="15003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창</a:t>
                </a:r>
                <a:endParaRPr lang="en-US" altLang="ko-KR" sz="1200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7077ECF-76C9-4D12-86BA-54AFB8C530D1}"/>
                </a:ext>
              </a:extLst>
            </p:cNvPr>
            <p:cNvGrpSpPr/>
            <p:nvPr/>
          </p:nvGrpSpPr>
          <p:grpSpPr>
            <a:xfrm>
              <a:off x="1867464" y="3321767"/>
              <a:ext cx="1330673" cy="783733"/>
              <a:chOff x="2409158" y="3310020"/>
              <a:chExt cx="1330673" cy="783733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AFB3C8E-2EF6-42B0-8B09-BAB1F5E8A8A2}"/>
                  </a:ext>
                </a:extLst>
              </p:cNvPr>
              <p:cNvGrpSpPr/>
              <p:nvPr/>
            </p:nvGrpSpPr>
            <p:grpSpPr>
              <a:xfrm>
                <a:off x="2858496" y="3310020"/>
                <a:ext cx="432000" cy="480776"/>
                <a:chOff x="3878641" y="3369625"/>
                <a:chExt cx="432000" cy="480776"/>
              </a:xfrm>
            </p:grpSpPr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ED06F81-52DC-41E7-9CB0-5AF85331D270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L 도형 91">
                  <a:extLst>
                    <a:ext uri="{FF2B5EF4-FFF2-40B4-BE49-F238E27FC236}">
                      <a16:creationId xmlns:a16="http://schemas.microsoft.com/office/drawing/2014/main" id="{7474705C-73A8-4BA4-A594-7D028B8E894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06E1D44-BD46-4F28-B614-F96BDADD52BE}"/>
                  </a:ext>
                </a:extLst>
              </p:cNvPr>
              <p:cNvSpPr txBox="1"/>
              <p:nvPr/>
            </p:nvSpPr>
            <p:spPr>
              <a:xfrm>
                <a:off x="2409158" y="3816754"/>
                <a:ext cx="13306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로그인</a:t>
                </a:r>
                <a:endParaRPr lang="en-US" altLang="ko-KR" sz="1200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263D77-E5D0-4B9C-A197-D9CD47170C1E}"/>
                </a:ext>
              </a:extLst>
            </p:cNvPr>
            <p:cNvGrpSpPr/>
            <p:nvPr/>
          </p:nvGrpSpPr>
          <p:grpSpPr>
            <a:xfrm>
              <a:off x="3542704" y="3301799"/>
              <a:ext cx="1425313" cy="783733"/>
              <a:chOff x="4193058" y="3280611"/>
              <a:chExt cx="1425313" cy="783733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74A851CB-D033-4887-A111-15B4F5566FFF}"/>
                  </a:ext>
                </a:extLst>
              </p:cNvPr>
              <p:cNvGrpSpPr/>
              <p:nvPr/>
            </p:nvGrpSpPr>
            <p:grpSpPr>
              <a:xfrm>
                <a:off x="4642395" y="3280611"/>
                <a:ext cx="462725" cy="480776"/>
                <a:chOff x="3878641" y="3369625"/>
                <a:chExt cx="432000" cy="480776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CB2FCE2-280B-43DF-8A15-F3913D15EF47}"/>
                    </a:ext>
                  </a:extLst>
                </p:cNvPr>
                <p:cNvSpPr/>
                <p:nvPr/>
              </p:nvSpPr>
              <p:spPr>
                <a:xfrm>
                  <a:off x="3878641" y="3418401"/>
                  <a:ext cx="432000" cy="432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L 도형 96">
                  <a:extLst>
                    <a:ext uri="{FF2B5EF4-FFF2-40B4-BE49-F238E27FC236}">
                      <a16:creationId xmlns:a16="http://schemas.microsoft.com/office/drawing/2014/main" id="{F31377C4-ECB5-444C-BC0C-9D7B4015FB30}"/>
                    </a:ext>
                  </a:extLst>
                </p:cNvPr>
                <p:cNvSpPr/>
                <p:nvPr/>
              </p:nvSpPr>
              <p:spPr>
                <a:xfrm rot="2936805">
                  <a:off x="4084138" y="3369625"/>
                  <a:ext cx="97200" cy="97200"/>
                </a:xfrm>
                <a:prstGeom prst="corner">
                  <a:avLst>
                    <a:gd name="adj1" fmla="val 20918"/>
                    <a:gd name="adj2" fmla="val 2060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9110917-797F-4E2F-B155-A65327CE73A1}"/>
                  </a:ext>
                </a:extLst>
              </p:cNvPr>
              <p:cNvSpPr txBox="1"/>
              <p:nvPr/>
            </p:nvSpPr>
            <p:spPr>
              <a:xfrm>
                <a:off x="4193058" y="3787345"/>
                <a:ext cx="1425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/>
                  <a:t>관리자 메인 관리</a:t>
                </a:r>
                <a:endParaRPr lang="en-US" altLang="ko-KR" sz="1200" dirty="0"/>
              </a:p>
            </p:txBody>
          </p:sp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A4B87C8-05EE-4898-B417-D63A8855CB37}"/>
                </a:ext>
              </a:extLst>
            </p:cNvPr>
            <p:cNvCxnSpPr/>
            <p:nvPr/>
          </p:nvCxnSpPr>
          <p:spPr>
            <a:xfrm>
              <a:off x="2978870" y="3566575"/>
              <a:ext cx="707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217C56F-CB3F-4BC9-B40D-2452AC95085D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2560146"/>
              <a:ext cx="0" cy="5306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99992F8-B6AD-4B19-B23D-28C0E6B511F7}"/>
                </a:ext>
              </a:extLst>
            </p:cNvPr>
            <p:cNvCxnSpPr>
              <a:cxnSpLocks/>
            </p:cNvCxnSpPr>
            <p:nvPr/>
          </p:nvCxnSpPr>
          <p:spPr>
            <a:xfrm>
              <a:off x="2532799" y="4345757"/>
              <a:ext cx="0" cy="6315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그룹 58">
            <a:extLst>
              <a:ext uri="{FF2B5EF4-FFF2-40B4-BE49-F238E27FC236}">
                <a16:creationId xmlns:a16="http://schemas.microsoft.com/office/drawing/2014/main" id="{11DBF834-E9CE-427A-B69F-D68CAF11F70F}"/>
              </a:ext>
            </a:extLst>
          </p:cNvPr>
          <p:cNvGrpSpPr/>
          <p:nvPr/>
        </p:nvGrpSpPr>
        <p:grpSpPr>
          <a:xfrm>
            <a:off x="8062806" y="5348706"/>
            <a:ext cx="1500325" cy="931289"/>
            <a:chOff x="9647733" y="2056780"/>
            <a:chExt cx="1500325" cy="931289"/>
          </a:xfrm>
        </p:grpSpPr>
        <p:grpSp>
          <p:nvGrpSpPr>
            <p:cNvPr id="93" name="그룹 59">
              <a:extLst>
                <a:ext uri="{FF2B5EF4-FFF2-40B4-BE49-F238E27FC236}">
                  <a16:creationId xmlns:a16="http://schemas.microsoft.com/office/drawing/2014/main" id="{78FE4E59-C2EA-46F5-BD70-EEBE0C894289}"/>
                </a:ext>
              </a:extLst>
            </p:cNvPr>
            <p:cNvGrpSpPr/>
            <p:nvPr/>
          </p:nvGrpSpPr>
          <p:grpSpPr>
            <a:xfrm>
              <a:off x="10097949" y="2056780"/>
              <a:ext cx="526825" cy="432000"/>
              <a:chOff x="2973371" y="3377243"/>
              <a:chExt cx="526825" cy="432000"/>
            </a:xfrm>
          </p:grpSpPr>
          <p:sp>
            <p:nvSpPr>
              <p:cNvPr id="99" name="타원 61">
                <a:extLst>
                  <a:ext uri="{FF2B5EF4-FFF2-40B4-BE49-F238E27FC236}">
                    <a16:creationId xmlns:a16="http://schemas.microsoft.com/office/drawing/2014/main" id="{95D212F0-3EBD-4549-A48D-F141E4DD413C}"/>
                  </a:ext>
                </a:extLst>
              </p:cNvPr>
              <p:cNvSpPr/>
              <p:nvPr/>
            </p:nvSpPr>
            <p:spPr>
              <a:xfrm>
                <a:off x="3068196" y="3377243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0" name="직선 연결선 103">
                <a:extLst>
                  <a:ext uri="{FF2B5EF4-FFF2-40B4-BE49-F238E27FC236}">
                    <a16:creationId xmlns:a16="http://schemas.microsoft.com/office/drawing/2014/main" id="{8B49F360-79B7-40CD-8795-F717EF9DA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377243"/>
                <a:ext cx="0" cy="432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4">
                <a:extLst>
                  <a:ext uri="{FF2B5EF4-FFF2-40B4-BE49-F238E27FC236}">
                    <a16:creationId xmlns:a16="http://schemas.microsoft.com/office/drawing/2014/main" id="{9C1AEA12-D75A-437C-80FB-64839A1B4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3371" y="3593243"/>
                <a:ext cx="948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26E3CC-E883-4290-AF32-3227DC2C71BD}"/>
                </a:ext>
              </a:extLst>
            </p:cNvPr>
            <p:cNvSpPr txBox="1"/>
            <p:nvPr/>
          </p:nvSpPr>
          <p:spPr>
            <a:xfrm>
              <a:off x="9647733" y="2526404"/>
              <a:ext cx="1500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 비밀번호 변경 창</a:t>
              </a:r>
              <a:endParaRPr lang="en-US" altLang="ko-KR" sz="1200" dirty="0"/>
            </a:p>
          </p:txBody>
        </p:sp>
      </p:grpSp>
      <p:grpSp>
        <p:nvGrpSpPr>
          <p:cNvPr id="102" name="그룹 105">
            <a:extLst>
              <a:ext uri="{FF2B5EF4-FFF2-40B4-BE49-F238E27FC236}">
                <a16:creationId xmlns:a16="http://schemas.microsoft.com/office/drawing/2014/main" id="{89B74A23-E852-4902-83B0-CA5AEEF79766}"/>
              </a:ext>
            </a:extLst>
          </p:cNvPr>
          <p:cNvGrpSpPr/>
          <p:nvPr/>
        </p:nvGrpSpPr>
        <p:grpSpPr>
          <a:xfrm>
            <a:off x="8024498" y="4273704"/>
            <a:ext cx="1634703" cy="756248"/>
            <a:chOff x="2666956" y="2070022"/>
            <a:chExt cx="1634703" cy="756248"/>
          </a:xfrm>
        </p:grpSpPr>
        <p:grpSp>
          <p:nvGrpSpPr>
            <p:cNvPr id="103" name="그룹 106">
              <a:extLst>
                <a:ext uri="{FF2B5EF4-FFF2-40B4-BE49-F238E27FC236}">
                  <a16:creationId xmlns:a16="http://schemas.microsoft.com/office/drawing/2014/main" id="{ED8C85FF-DEA0-4A8D-8AF6-28DD41B185BE}"/>
                </a:ext>
              </a:extLst>
            </p:cNvPr>
            <p:cNvGrpSpPr/>
            <p:nvPr/>
          </p:nvGrpSpPr>
          <p:grpSpPr>
            <a:xfrm>
              <a:off x="3232046" y="2070022"/>
              <a:ext cx="432000" cy="439826"/>
              <a:chOff x="2342663" y="3215539"/>
              <a:chExt cx="432000" cy="439826"/>
            </a:xfrm>
          </p:grpSpPr>
          <p:sp>
            <p:nvSpPr>
              <p:cNvPr id="105" name="타원 108">
                <a:extLst>
                  <a:ext uri="{FF2B5EF4-FFF2-40B4-BE49-F238E27FC236}">
                    <a16:creationId xmlns:a16="http://schemas.microsoft.com/office/drawing/2014/main" id="{04B57F31-E0D6-4AFA-BC6A-724CBEC9D2AA}"/>
                  </a:ext>
                </a:extLst>
              </p:cNvPr>
              <p:cNvSpPr/>
              <p:nvPr/>
            </p:nvSpPr>
            <p:spPr>
              <a:xfrm>
                <a:off x="2342663" y="3215539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1" name="직선 연결선 109">
                <a:extLst>
                  <a:ext uri="{FF2B5EF4-FFF2-40B4-BE49-F238E27FC236}">
                    <a16:creationId xmlns:a16="http://schemas.microsoft.com/office/drawing/2014/main" id="{2F295BC8-AC18-48AA-AAF3-4D0BC6B38CB0}"/>
                  </a:ext>
                </a:extLst>
              </p:cNvPr>
              <p:cNvCxnSpPr/>
              <p:nvPr/>
            </p:nvCxnSpPr>
            <p:spPr>
              <a:xfrm>
                <a:off x="2342663" y="3655365"/>
                <a:ext cx="43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E3AB471-1EDE-4ABB-9226-6294DE19A958}"/>
                </a:ext>
              </a:extLst>
            </p:cNvPr>
            <p:cNvSpPr txBox="1"/>
            <p:nvPr/>
          </p:nvSpPr>
          <p:spPr>
            <a:xfrm>
              <a:off x="2666956" y="2549271"/>
              <a:ext cx="163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비밀번호</a:t>
              </a:r>
            </a:p>
          </p:txBody>
        </p:sp>
      </p:grpSp>
      <p:cxnSp>
        <p:nvCxnSpPr>
          <p:cNvPr id="112" name="직선 연결선 4">
            <a:extLst>
              <a:ext uri="{FF2B5EF4-FFF2-40B4-BE49-F238E27FC236}">
                <a16:creationId xmlns:a16="http://schemas.microsoft.com/office/drawing/2014/main" id="{042F5134-F83B-4373-89E1-0CB71F002419}"/>
              </a:ext>
            </a:extLst>
          </p:cNvPr>
          <p:cNvCxnSpPr>
            <a:cxnSpLocks/>
          </p:cNvCxnSpPr>
          <p:nvPr/>
        </p:nvCxnSpPr>
        <p:spPr>
          <a:xfrm flipH="1">
            <a:off x="7323705" y="4651828"/>
            <a:ext cx="908896" cy="7918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6">
            <a:extLst>
              <a:ext uri="{FF2B5EF4-FFF2-40B4-BE49-F238E27FC236}">
                <a16:creationId xmlns:a16="http://schemas.microsoft.com/office/drawing/2014/main" id="{CF5BFEFB-D51C-42D0-B5F6-8904AA3D5D11}"/>
              </a:ext>
            </a:extLst>
          </p:cNvPr>
          <p:cNvCxnSpPr>
            <a:cxnSpLocks/>
          </p:cNvCxnSpPr>
          <p:nvPr/>
        </p:nvCxnSpPr>
        <p:spPr>
          <a:xfrm>
            <a:off x="7404888" y="5654788"/>
            <a:ext cx="796936" cy="110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4">
            <a:extLst>
              <a:ext uri="{FF2B5EF4-FFF2-40B4-BE49-F238E27FC236}">
                <a16:creationId xmlns:a16="http://schemas.microsoft.com/office/drawing/2014/main" id="{A174F912-4BEF-4BFA-B4F8-98AC6F04CE2E}"/>
              </a:ext>
            </a:extLst>
          </p:cNvPr>
          <p:cNvCxnSpPr>
            <a:cxnSpLocks/>
          </p:cNvCxnSpPr>
          <p:nvPr/>
        </p:nvCxnSpPr>
        <p:spPr>
          <a:xfrm>
            <a:off x="4237628" y="4345757"/>
            <a:ext cx="0" cy="631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BEA16D62-F7CD-4E0A-A711-61F52F4506F6}"/>
              </a:ext>
            </a:extLst>
          </p:cNvPr>
          <p:cNvSpPr txBox="1"/>
          <p:nvPr/>
        </p:nvSpPr>
        <p:spPr>
          <a:xfrm>
            <a:off x="3131796" y="435211"/>
            <a:ext cx="359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Usecase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D2D09E4-1E45-47A9-88B0-6EA6316FC66D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81742192-A220-4A3E-A9E0-C560228F4B49}"/>
              </a:ext>
            </a:extLst>
          </p:cNvPr>
          <p:cNvGrpSpPr/>
          <p:nvPr/>
        </p:nvGrpSpPr>
        <p:grpSpPr>
          <a:xfrm>
            <a:off x="6111551" y="3412102"/>
            <a:ext cx="1330673" cy="783733"/>
            <a:chOff x="2409158" y="3310020"/>
            <a:chExt cx="1330673" cy="783733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C6A0A39-16B4-4AC8-B790-74C1453FDC0D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6DBAC4C0-A054-4696-B7B2-65711AE3887B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L 도형 139">
                <a:extLst>
                  <a:ext uri="{FF2B5EF4-FFF2-40B4-BE49-F238E27FC236}">
                    <a16:creationId xmlns:a16="http://schemas.microsoft.com/office/drawing/2014/main" id="{551EC5B4-A611-4D0A-988D-E7797FBDC3C9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B87DEA1-8D4F-454E-B84D-CC07D74346DE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매출 관리</a:t>
              </a:r>
              <a:endParaRPr lang="en-US" altLang="ko-KR" sz="1200" dirty="0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066892C-3399-4F6A-887B-2FE6365437A0}"/>
              </a:ext>
            </a:extLst>
          </p:cNvPr>
          <p:cNvGrpSpPr/>
          <p:nvPr/>
        </p:nvGrpSpPr>
        <p:grpSpPr>
          <a:xfrm>
            <a:off x="6096000" y="1260206"/>
            <a:ext cx="1330673" cy="783733"/>
            <a:chOff x="2409158" y="3310020"/>
            <a:chExt cx="1330673" cy="7837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6A193422-3425-4538-8A40-A35F192D6011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50F7E0D1-6C37-4689-AFCB-F821331EB935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L 도형 144">
                <a:extLst>
                  <a:ext uri="{FF2B5EF4-FFF2-40B4-BE49-F238E27FC236}">
                    <a16:creationId xmlns:a16="http://schemas.microsoft.com/office/drawing/2014/main" id="{F747943B-8CF7-4CFA-A9FB-0AD9EC4B94C1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0DA04D6-46E9-4B63-B606-E973BBD65387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메뉴 관리</a:t>
              </a:r>
              <a:endParaRPr lang="en-US" altLang="ko-KR" sz="120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FD02264-64D6-4843-8406-4B05F85EC002}"/>
              </a:ext>
            </a:extLst>
          </p:cNvPr>
          <p:cNvGrpSpPr/>
          <p:nvPr/>
        </p:nvGrpSpPr>
        <p:grpSpPr>
          <a:xfrm>
            <a:off x="6096000" y="5315969"/>
            <a:ext cx="1330673" cy="783733"/>
            <a:chOff x="2409158" y="3310020"/>
            <a:chExt cx="1330673" cy="783733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E6D26A3-0AC7-4FE7-AD33-395E2D8337C2}"/>
                </a:ext>
              </a:extLst>
            </p:cNvPr>
            <p:cNvGrpSpPr/>
            <p:nvPr/>
          </p:nvGrpSpPr>
          <p:grpSpPr>
            <a:xfrm>
              <a:off x="2858496" y="3310020"/>
              <a:ext cx="432000" cy="480776"/>
              <a:chOff x="3878641" y="3369625"/>
              <a:chExt cx="432000" cy="480776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2C4B0DC9-75AB-489C-83F2-FBF470C69907}"/>
                  </a:ext>
                </a:extLst>
              </p:cNvPr>
              <p:cNvSpPr/>
              <p:nvPr/>
            </p:nvSpPr>
            <p:spPr>
              <a:xfrm>
                <a:off x="3878641" y="3418401"/>
                <a:ext cx="432000" cy="432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L 도형 155">
                <a:extLst>
                  <a:ext uri="{FF2B5EF4-FFF2-40B4-BE49-F238E27FC236}">
                    <a16:creationId xmlns:a16="http://schemas.microsoft.com/office/drawing/2014/main" id="{B651AD6E-3E3C-496F-8CB8-C20E723FE690}"/>
                  </a:ext>
                </a:extLst>
              </p:cNvPr>
              <p:cNvSpPr/>
              <p:nvPr/>
            </p:nvSpPr>
            <p:spPr>
              <a:xfrm rot="2936805">
                <a:off x="4084138" y="3369625"/>
                <a:ext cx="97200" cy="97200"/>
              </a:xfrm>
              <a:prstGeom prst="corner">
                <a:avLst>
                  <a:gd name="adj1" fmla="val 20918"/>
                  <a:gd name="adj2" fmla="val 2060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DFB94E3-6992-4734-8FF3-5E2E8423B892}"/>
                </a:ext>
              </a:extLst>
            </p:cNvPr>
            <p:cNvSpPr txBox="1"/>
            <p:nvPr/>
          </p:nvSpPr>
          <p:spPr>
            <a:xfrm>
              <a:off x="2409158" y="3816754"/>
              <a:ext cx="133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관리자 설정</a:t>
              </a:r>
              <a:endParaRPr lang="en-US" altLang="ko-KR" sz="1200" dirty="0"/>
            </a:p>
          </p:txBody>
        </p:sp>
      </p:grp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B3772C2E-3D84-4BAC-BD08-9D45A9136A23}"/>
              </a:ext>
            </a:extLst>
          </p:cNvPr>
          <p:cNvCxnSpPr>
            <a:cxnSpLocks/>
          </p:cNvCxnSpPr>
          <p:nvPr/>
        </p:nvCxnSpPr>
        <p:spPr>
          <a:xfrm flipV="1">
            <a:off x="4694548" y="1766047"/>
            <a:ext cx="1483146" cy="17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9C5A1B2-ABD2-4733-B217-D611131880AA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02101" cy="3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34AD043-5045-414B-A07A-7D26B7215C53}"/>
              </a:ext>
            </a:extLst>
          </p:cNvPr>
          <p:cNvCxnSpPr>
            <a:cxnSpLocks/>
          </p:cNvCxnSpPr>
          <p:nvPr/>
        </p:nvCxnSpPr>
        <p:spPr>
          <a:xfrm>
            <a:off x="4694548" y="3533143"/>
            <a:ext cx="1572406" cy="213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5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95200B-7221-420C-85F8-D247E943E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758207"/>
              </p:ext>
            </p:extLst>
          </p:nvPr>
        </p:nvGraphicFramePr>
        <p:xfrm>
          <a:off x="729747" y="1747815"/>
          <a:ext cx="10651435" cy="45159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9394">
                  <a:extLst>
                    <a:ext uri="{9D8B030D-6E8A-4147-A177-3AD203B41FA5}">
                      <a16:colId xmlns:a16="http://schemas.microsoft.com/office/drawing/2014/main" val="2681933604"/>
                    </a:ext>
                  </a:extLst>
                </a:gridCol>
                <a:gridCol w="2323335">
                  <a:extLst>
                    <a:ext uri="{9D8B030D-6E8A-4147-A177-3AD203B41FA5}">
                      <a16:colId xmlns:a16="http://schemas.microsoft.com/office/drawing/2014/main" val="1032782502"/>
                    </a:ext>
                  </a:extLst>
                </a:gridCol>
                <a:gridCol w="4848706">
                  <a:extLst>
                    <a:ext uri="{9D8B030D-6E8A-4147-A177-3AD203B41FA5}">
                      <a16:colId xmlns:a16="http://schemas.microsoft.com/office/drawing/2014/main" val="1448916912"/>
                    </a:ext>
                  </a:extLst>
                </a:gridCol>
              </a:tblGrid>
              <a:tr h="88814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u="none" strike="noStrike" dirty="0">
                          <a:effectLst/>
                        </a:rPr>
                        <a:t>테이블 명</a:t>
                      </a:r>
                      <a:endParaRPr lang="ko-KR" alt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u="none" strike="noStrike" spc="300" dirty="0">
                          <a:effectLst/>
                        </a:rPr>
                        <a:t>TABLETABLET</a:t>
                      </a:r>
                      <a:r>
                        <a:rPr lang="en-US" sz="2000" b="1" u="none" strike="noStrike" spc="300" dirty="0">
                          <a:effectLst/>
                        </a:rPr>
                        <a:t> 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(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테이블 태블릿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)</a:t>
                      </a:r>
                      <a:endParaRPr lang="en-US" altLang="ko-KR" sz="2000" b="1" i="0" u="none" strike="noStrike" spc="3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87349"/>
                  </a:ext>
                </a:extLst>
              </a:tr>
              <a:tr h="46506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필드 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데이터 타입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내용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8484"/>
                  </a:ext>
                </a:extLst>
              </a:tr>
              <a:tr h="521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TT_NAME (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넘버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>
                          <a:effectLst/>
                        </a:rPr>
                        <a:t>테이블 넘버</a:t>
                      </a:r>
                      <a:endParaRPr lang="ko-KR" altLang="en-US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97295"/>
                  </a:ext>
                </a:extLst>
              </a:tr>
              <a:tr h="521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TT_NICKNAME (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닉네임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테이블의 닉네임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920874"/>
                  </a:ext>
                </a:extLst>
              </a:tr>
              <a:tr h="5574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TT_CONCEPT (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컨셉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테이블의 컨셉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0748"/>
                  </a:ext>
                </a:extLst>
              </a:tr>
              <a:tr h="521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TT_MAN (</a:t>
                      </a:r>
                      <a:r>
                        <a:rPr lang="ko-KR" altLang="en-US" sz="1400" u="none" strike="noStrike" dirty="0">
                          <a:effectLst/>
                        </a:rPr>
                        <a:t>남성 수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NUMBER(38,0)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테이블의 남성의 수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81986"/>
                  </a:ext>
                </a:extLst>
              </a:tr>
              <a:tr h="521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TT_WOMAN (</a:t>
                      </a:r>
                      <a:r>
                        <a:rPr lang="ko-KR" altLang="en-US" sz="1400" u="none" strike="noStrike" dirty="0">
                          <a:effectLst/>
                        </a:rPr>
                        <a:t>여성 수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NUMBER(38,0)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테이블의 여성의 수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71692"/>
                  </a:ext>
                </a:extLst>
              </a:tr>
              <a:tr h="5210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TT_DO (</a:t>
                      </a: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상태</a:t>
                      </a: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VARCHAR2(20 BYTE)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상태</a:t>
                      </a: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게임대기</a:t>
                      </a: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게임 중 </a:t>
                      </a: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3694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ED9400F-E717-4A0C-A6F0-DBFB3DA09761}"/>
              </a:ext>
            </a:extLst>
          </p:cNvPr>
          <p:cNvSpPr txBox="1"/>
          <p:nvPr/>
        </p:nvSpPr>
        <p:spPr>
          <a:xfrm>
            <a:off x="3141222" y="435211"/>
            <a:ext cx="3970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-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BB176-3387-4272-96AB-6132185C15D6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980144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246313-DBE7-4A77-8639-300C8F803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834502"/>
              </p:ext>
            </p:extLst>
          </p:nvPr>
        </p:nvGraphicFramePr>
        <p:xfrm>
          <a:off x="797664" y="1206077"/>
          <a:ext cx="10515599" cy="1831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5022">
                  <a:extLst>
                    <a:ext uri="{9D8B030D-6E8A-4147-A177-3AD203B41FA5}">
                      <a16:colId xmlns:a16="http://schemas.microsoft.com/office/drawing/2014/main" val="904279674"/>
                    </a:ext>
                  </a:extLst>
                </a:gridCol>
                <a:gridCol w="2293706">
                  <a:extLst>
                    <a:ext uri="{9D8B030D-6E8A-4147-A177-3AD203B41FA5}">
                      <a16:colId xmlns:a16="http://schemas.microsoft.com/office/drawing/2014/main" val="3237269072"/>
                    </a:ext>
                  </a:extLst>
                </a:gridCol>
                <a:gridCol w="4786871">
                  <a:extLst>
                    <a:ext uri="{9D8B030D-6E8A-4147-A177-3AD203B41FA5}">
                      <a16:colId xmlns:a16="http://schemas.microsoft.com/office/drawing/2014/main" val="1973707033"/>
                    </a:ext>
                  </a:extLst>
                </a:gridCol>
              </a:tblGrid>
              <a:tr h="52388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u="none" strike="noStrike" dirty="0">
                          <a:effectLst/>
                        </a:rPr>
                        <a:t>테이블 명</a:t>
                      </a:r>
                      <a:endParaRPr lang="ko-KR" alt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u="none" strike="noStrike" spc="300" dirty="0">
                          <a:effectLst/>
                        </a:rPr>
                        <a:t>ADMIN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 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(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관리자 설정</a:t>
                      </a:r>
                      <a:r>
                        <a:rPr lang="en-US" sz="2000" b="1" u="none" strike="noStrike" spc="300" dirty="0">
                          <a:effectLst/>
                        </a:rPr>
                        <a:t>)</a:t>
                      </a:r>
                      <a:endParaRPr lang="en-US" altLang="ko-KR" sz="2000" b="1" i="0" u="none" strike="noStrike" spc="3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29443"/>
                  </a:ext>
                </a:extLst>
              </a:tr>
              <a:tr h="25505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필드 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데이터 타입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내용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782448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AD_PW (</a:t>
                      </a:r>
                      <a:r>
                        <a:rPr lang="ko-KR" altLang="en-US" sz="1400" u="none" strike="noStrike" dirty="0">
                          <a:effectLst/>
                        </a:rPr>
                        <a:t>비밀번호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관리자 로그인 비밀번호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54872"/>
                  </a:ext>
                </a:extLst>
              </a:tr>
              <a:tr h="52626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AD_NAME (</a:t>
                      </a: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관리자</a:t>
                      </a: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관리자</a:t>
                      </a: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5855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44DFB8C-B5D7-46F8-A4DE-E226C6F57E71}"/>
              </a:ext>
            </a:extLst>
          </p:cNvPr>
          <p:cNvSpPr txBox="1"/>
          <p:nvPr/>
        </p:nvSpPr>
        <p:spPr>
          <a:xfrm>
            <a:off x="3141223" y="435211"/>
            <a:ext cx="295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-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C8A3CB62-C1CE-43A7-BEE9-A0284C58F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319893"/>
              </p:ext>
            </p:extLst>
          </p:nvPr>
        </p:nvGraphicFramePr>
        <p:xfrm>
          <a:off x="797665" y="3218688"/>
          <a:ext cx="10515599" cy="3204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5022">
                  <a:extLst>
                    <a:ext uri="{9D8B030D-6E8A-4147-A177-3AD203B41FA5}">
                      <a16:colId xmlns:a16="http://schemas.microsoft.com/office/drawing/2014/main" val="2674608215"/>
                    </a:ext>
                  </a:extLst>
                </a:gridCol>
                <a:gridCol w="2293706">
                  <a:extLst>
                    <a:ext uri="{9D8B030D-6E8A-4147-A177-3AD203B41FA5}">
                      <a16:colId xmlns:a16="http://schemas.microsoft.com/office/drawing/2014/main" val="1001204990"/>
                    </a:ext>
                  </a:extLst>
                </a:gridCol>
                <a:gridCol w="4786871">
                  <a:extLst>
                    <a:ext uri="{9D8B030D-6E8A-4147-A177-3AD203B41FA5}">
                      <a16:colId xmlns:a16="http://schemas.microsoft.com/office/drawing/2014/main" val="585911200"/>
                    </a:ext>
                  </a:extLst>
                </a:gridCol>
              </a:tblGrid>
              <a:tr h="60189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u="none" strike="noStrike" dirty="0">
                          <a:effectLst/>
                        </a:rPr>
                        <a:t>테이블명</a:t>
                      </a:r>
                      <a:endParaRPr lang="ko-KR" alt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spc="300" dirty="0">
                          <a:effectLst/>
                        </a:rPr>
                        <a:t>MENU (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메뉴 정보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)</a:t>
                      </a:r>
                      <a:endParaRPr lang="ko-KR" altLang="en-US" sz="2000" b="1" i="0" u="none" strike="noStrike" spc="3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09582"/>
                  </a:ext>
                </a:extLst>
              </a:tr>
              <a:tr h="37175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필드명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데이터 타입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내용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4206"/>
                  </a:ext>
                </a:extLst>
              </a:tr>
              <a:tr h="55763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MENU_NAME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이름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메뉴 이름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723490"/>
                  </a:ext>
                </a:extLst>
              </a:tr>
              <a:tr h="55763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MENU_PRICE </a:t>
                      </a:r>
                      <a:r>
                        <a:rPr lang="en-US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가격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number(38, 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메뉴 가격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449319"/>
                  </a:ext>
                </a:extLst>
              </a:tr>
              <a:tr h="55763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MENU_CATAG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카테고리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varchar2(20 BYTE)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메뉴 분류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술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안주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783859"/>
                  </a:ext>
                </a:extLst>
              </a:tr>
              <a:tr h="55763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MENU_IMG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메뉴사진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varchar2(20 BYTE)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메뉴 사진</a:t>
                      </a: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7743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30CE7BD-4480-4BCD-A47C-D07BB7291C82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730134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2123EB-1AFF-4A11-9F01-3E1A5E059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154379"/>
              </p:ext>
            </p:extLst>
          </p:nvPr>
        </p:nvGraphicFramePr>
        <p:xfrm>
          <a:off x="797665" y="1397310"/>
          <a:ext cx="10515599" cy="4333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5022">
                  <a:extLst>
                    <a:ext uri="{9D8B030D-6E8A-4147-A177-3AD203B41FA5}">
                      <a16:colId xmlns:a16="http://schemas.microsoft.com/office/drawing/2014/main" val="311700733"/>
                    </a:ext>
                  </a:extLst>
                </a:gridCol>
                <a:gridCol w="2293706">
                  <a:extLst>
                    <a:ext uri="{9D8B030D-6E8A-4147-A177-3AD203B41FA5}">
                      <a16:colId xmlns:a16="http://schemas.microsoft.com/office/drawing/2014/main" val="2905494875"/>
                    </a:ext>
                  </a:extLst>
                </a:gridCol>
                <a:gridCol w="4786871">
                  <a:extLst>
                    <a:ext uri="{9D8B030D-6E8A-4147-A177-3AD203B41FA5}">
                      <a16:colId xmlns:a16="http://schemas.microsoft.com/office/drawing/2014/main" val="3278612643"/>
                    </a:ext>
                  </a:extLst>
                </a:gridCol>
              </a:tblGrid>
              <a:tr h="5476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u="none" strike="noStrike" dirty="0">
                          <a:effectLst/>
                        </a:rPr>
                        <a:t>테이블 명</a:t>
                      </a:r>
                      <a:endParaRPr lang="ko-KR" alt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u="none" strike="noStrike" spc="300" dirty="0">
                          <a:effectLst/>
                        </a:rPr>
                        <a:t>BILLSLIST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 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(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매출 관리</a:t>
                      </a:r>
                      <a:r>
                        <a:rPr lang="en-US" sz="2000" b="1" u="none" strike="noStrike" spc="300" dirty="0">
                          <a:effectLst/>
                        </a:rPr>
                        <a:t>)</a:t>
                      </a:r>
                      <a:endParaRPr lang="en-US" altLang="ko-KR" sz="2000" b="1" i="0" u="none" strike="noStrike" spc="3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05441"/>
                  </a:ext>
                </a:extLst>
              </a:tr>
              <a:tr h="39198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필드 명</a:t>
                      </a:r>
                      <a:endParaRPr lang="ko-KR" alt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데이터 타입</a:t>
                      </a:r>
                      <a:endParaRPr lang="ko-KR" alt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u="none" strike="noStrike" dirty="0">
                          <a:effectLst/>
                        </a:rPr>
                        <a:t>내용</a:t>
                      </a:r>
                      <a:endParaRPr lang="ko-KR" alt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22674"/>
                  </a:ext>
                </a:extLst>
              </a:tr>
              <a:tr h="6788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BILLS_TIME (</a:t>
                      </a:r>
                      <a:r>
                        <a:rPr lang="ko-KR" altLang="en-US" sz="1400" u="none" strike="noStrike" dirty="0">
                          <a:effectLst/>
                        </a:rPr>
                        <a:t>계산 시간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TIMESTAMP(6)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매출 잡힌 시간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582830"/>
                  </a:ext>
                </a:extLst>
              </a:tr>
              <a:tr h="6788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effectLst/>
                          <a:latin typeface="Arial" panose="020B0604020202020204" pitchFamily="34" charset="0"/>
                        </a:rPr>
                        <a:t>BILLS_TABLENUM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VARCHAR2(20 BYTE)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주문한 테이블 번호</a:t>
                      </a: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33188"/>
                  </a:ext>
                </a:extLst>
              </a:tr>
              <a:tr h="6788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BILLS_ORDEREDMENU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주문한 메뉴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 메뉴 하나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534137"/>
                  </a:ext>
                </a:extLst>
              </a:tr>
              <a:tr h="6788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BILLS_COUNT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수량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NUMBER(38,0)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해당 날짜의 인덱스번호에 맞는  메뉴당 수량 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871878"/>
                  </a:ext>
                </a:extLst>
              </a:tr>
              <a:tr h="6788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BIILS_PRICE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가격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NUMBER(38,0)</a:t>
                      </a:r>
                      <a:endParaRPr lang="en-US" altLang="ko-KR" sz="2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해당 날짜의 인덱스 번호에 맞는 메뉴당 가격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16209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F2FA289-CEA4-4768-9621-CE6AD9A33E74}"/>
              </a:ext>
            </a:extLst>
          </p:cNvPr>
          <p:cNvSpPr txBox="1"/>
          <p:nvPr/>
        </p:nvSpPr>
        <p:spPr>
          <a:xfrm>
            <a:off x="3141223" y="435211"/>
            <a:ext cx="295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-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F3A6F9-A2AD-4D9E-AA9F-8A6108CD4F36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60195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5FAE02-3A75-4E68-90CB-A8B948A79117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AB6A62-E101-4750-9485-9EAACFB1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89" y="990227"/>
            <a:ext cx="7219653" cy="52826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414CE-3E2E-4AA5-AB70-13C4CB09BBF1}"/>
              </a:ext>
            </a:extLst>
          </p:cNvPr>
          <p:cNvSpPr/>
          <p:nvPr/>
        </p:nvSpPr>
        <p:spPr>
          <a:xfrm>
            <a:off x="4" y="5114"/>
            <a:ext cx="12191996" cy="6866927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E65A9C-280B-4EAA-973B-B10ED9394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79" b="63072"/>
          <a:stretch/>
        </p:blipFill>
        <p:spPr>
          <a:xfrm rot="21230206">
            <a:off x="727193" y="2714724"/>
            <a:ext cx="5149290" cy="2259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CB12F6-B50A-4F91-AA50-C7B8C0598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7" t="948" r="-1258" b="88036"/>
          <a:stretch/>
        </p:blipFill>
        <p:spPr>
          <a:xfrm rot="445252">
            <a:off x="5022371" y="1595420"/>
            <a:ext cx="6695125" cy="802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BB567-599A-4E49-9C29-F7AA08828F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6" t="-1560" r="-668" b="64678"/>
          <a:stretch/>
        </p:blipFill>
        <p:spPr>
          <a:xfrm>
            <a:off x="4307158" y="3393720"/>
            <a:ext cx="7271945" cy="2365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CBF1DD-1ED6-449A-8122-AC7E43C89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25" t="17204" r="50424" b="79952"/>
          <a:stretch/>
        </p:blipFill>
        <p:spPr>
          <a:xfrm>
            <a:off x="7572375" y="4588329"/>
            <a:ext cx="333375" cy="182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44336"/>
            </a:solidFill>
            <a:miter lim="800000"/>
          </a:ln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EB36C8A-211D-4DCF-A197-43B9AE6E7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25" t="17204" r="50424" b="79952"/>
          <a:stretch/>
        </p:blipFill>
        <p:spPr>
          <a:xfrm>
            <a:off x="4520021" y="5062220"/>
            <a:ext cx="333375" cy="182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44336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3652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2745CA-87C2-46A7-B3E1-2F6AFA583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047594"/>
              </p:ext>
            </p:extLst>
          </p:nvPr>
        </p:nvGraphicFramePr>
        <p:xfrm>
          <a:off x="723031" y="1175657"/>
          <a:ext cx="10515599" cy="50966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5022">
                  <a:extLst>
                    <a:ext uri="{9D8B030D-6E8A-4147-A177-3AD203B41FA5}">
                      <a16:colId xmlns:a16="http://schemas.microsoft.com/office/drawing/2014/main" val="1371451125"/>
                    </a:ext>
                  </a:extLst>
                </a:gridCol>
                <a:gridCol w="2293706">
                  <a:extLst>
                    <a:ext uri="{9D8B030D-6E8A-4147-A177-3AD203B41FA5}">
                      <a16:colId xmlns:a16="http://schemas.microsoft.com/office/drawing/2014/main" val="2204518808"/>
                    </a:ext>
                  </a:extLst>
                </a:gridCol>
                <a:gridCol w="4786871">
                  <a:extLst>
                    <a:ext uri="{9D8B030D-6E8A-4147-A177-3AD203B41FA5}">
                      <a16:colId xmlns:a16="http://schemas.microsoft.com/office/drawing/2014/main" val="685491752"/>
                    </a:ext>
                  </a:extLst>
                </a:gridCol>
              </a:tblGrid>
              <a:tr h="54475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u="none" strike="noStrike" dirty="0">
                          <a:effectLst/>
                        </a:rPr>
                        <a:t>테이블명</a:t>
                      </a:r>
                      <a:endParaRPr lang="ko-KR" altLang="en-US" sz="2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spc="300" dirty="0">
                          <a:effectLst/>
                        </a:rPr>
                        <a:t>ORDERLIST(</a:t>
                      </a:r>
                      <a:r>
                        <a:rPr lang="ko-KR" altLang="en-US" sz="2000" b="1" u="none" strike="noStrike" spc="300" dirty="0">
                          <a:effectLst/>
                        </a:rPr>
                        <a:t>주문 내역</a:t>
                      </a:r>
                      <a:r>
                        <a:rPr lang="en-US" altLang="ko-KR" sz="2000" b="1" u="none" strike="noStrike" spc="300" dirty="0">
                          <a:effectLst/>
                        </a:rPr>
                        <a:t>)</a:t>
                      </a:r>
                      <a:endParaRPr lang="ko-KR" altLang="en-US" sz="2400" b="1" i="0" u="none" strike="noStrike" spc="3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27350"/>
                  </a:ext>
                </a:extLst>
              </a:tr>
              <a:tr h="32610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필드명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데이터 타입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u="none" strike="noStrike" dirty="0">
                          <a:effectLst/>
                        </a:rPr>
                        <a:t>내용</a:t>
                      </a:r>
                      <a:endParaRPr lang="ko-KR" altLang="en-US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264038"/>
                  </a:ext>
                </a:extLst>
              </a:tr>
              <a:tr h="51637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ORD_TABLINUM </a:t>
                      </a:r>
                      <a:r>
                        <a:rPr lang="en-US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테이블 넘버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varchar2 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몇 번 테이블인지 확인 하는 테이블 넘버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87053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ORD_ORDERDMENU</a:t>
                      </a:r>
                      <a:r>
                        <a:rPr lang="en-US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메뉴 이름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 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어떤 메뉴가 주문이 들어 왔는지 확인하는 메뉴 이름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507675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ORD_PRICE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주문된 각 메뉴 총 가격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number(38, 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 들어온 메뉴의 갯수 합계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879239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ORD_TIME</a:t>
                      </a:r>
                      <a:r>
                        <a:rPr lang="en-US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 시간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timestamp (6)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 들어온 시간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32839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ORD_COUNT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 메뉴 수량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number (38, 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 들어온 수량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339465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ORD_STATE</a:t>
                      </a:r>
                      <a:r>
                        <a:rPr lang="en-US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 상태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 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주문의 상태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조리대기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조리중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조리완료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033965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ORD_TYPE</a:t>
                      </a:r>
                      <a:r>
                        <a:rPr lang="en-US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 타입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varchar2 (20 BYTE)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메뉴의 카테고리 </a:t>
                      </a:r>
                      <a:r>
                        <a:rPr lang="en-US" altLang="ko-KR" sz="1400" u="none" strike="noStrike" dirty="0">
                          <a:effectLst/>
                        </a:rPr>
                        <a:t>(</a:t>
                      </a:r>
                      <a:r>
                        <a:rPr lang="ko-KR" altLang="en-US" sz="1400" u="none" strike="noStrike" dirty="0">
                          <a:effectLst/>
                        </a:rPr>
                        <a:t>술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안주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942486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ORD_CANCEL</a:t>
                      </a:r>
                      <a:r>
                        <a:rPr lang="en-US" sz="1400" u="none" strike="noStrike" dirty="0">
                          <a:effectLst/>
                        </a:rPr>
                        <a:t> (</a:t>
                      </a:r>
                      <a:r>
                        <a:rPr lang="ko-KR" altLang="en-US" sz="1400" u="none" strike="noStrike" dirty="0">
                          <a:effectLst/>
                        </a:rPr>
                        <a:t>취소 여부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number(38, 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effectLst/>
                        </a:rPr>
                        <a:t>주문 취소 가능한지 여부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195261"/>
                  </a:ext>
                </a:extLst>
              </a:tr>
              <a:tr h="4636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ORD_PICKUP (</a:t>
                      </a:r>
                      <a:r>
                        <a:rPr lang="ko-KR" altLang="en-US" sz="1400" u="none" strike="noStrike" dirty="0">
                          <a:effectLst/>
                        </a:rPr>
                        <a:t>주문 픽업</a:t>
                      </a:r>
                      <a:r>
                        <a:rPr lang="en-US" altLang="ko-KR" sz="1400" u="none" strike="noStrike" dirty="0">
                          <a:effectLst/>
                        </a:rPr>
                        <a:t>)</a:t>
                      </a:r>
                      <a:endParaRPr lang="ko-KR" altLang="en-US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effectLst/>
                        </a:rPr>
                        <a:t>number(38, 0)</a:t>
                      </a:r>
                      <a:endParaRPr lang="en-US" altLang="ko-KR" sz="2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effectLst/>
                          <a:latin typeface="Arial" panose="020B0604020202020204" pitchFamily="34" charset="0"/>
                        </a:rPr>
                        <a:t>메뉴 픽업 상태</a:t>
                      </a:r>
                    </a:p>
                  </a:txBody>
                  <a:tcPr marL="8293" marR="8293" marT="829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687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5" y="417574"/>
            <a:ext cx="826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 -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오더기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7B38B5-7C89-44FE-AEEF-9E409A477B8F}"/>
              </a:ext>
            </a:extLst>
          </p:cNvPr>
          <p:cNvSpPr txBox="1"/>
          <p:nvPr/>
        </p:nvSpPr>
        <p:spPr>
          <a:xfrm>
            <a:off x="416205" y="454786"/>
            <a:ext cx="212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045396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59109-688E-4A2E-8FC5-BF6C1CAF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74" y="3825211"/>
            <a:ext cx="1693177" cy="16995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F4EA62-8CA3-4DF7-ACAE-E9591B9F15F9}"/>
              </a:ext>
            </a:extLst>
          </p:cNvPr>
          <p:cNvGrpSpPr/>
          <p:nvPr/>
        </p:nvGrpSpPr>
        <p:grpSpPr>
          <a:xfrm>
            <a:off x="1800429" y="3397708"/>
            <a:ext cx="163066" cy="163066"/>
            <a:chOff x="7996517" y="1810870"/>
            <a:chExt cx="1138518" cy="113851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14B0BB4-81D6-41B4-BF9A-D64F345D2CB8}"/>
                </a:ext>
              </a:extLst>
            </p:cNvPr>
            <p:cNvCxnSpPr>
              <a:cxnSpLocks/>
              <a:stCxn id="8" idx="2"/>
              <a:endCxn id="8" idx="6"/>
            </p:cNvCxnSpPr>
            <p:nvPr/>
          </p:nvCxnSpPr>
          <p:spPr>
            <a:xfrm>
              <a:off x="7996517" y="2380129"/>
              <a:ext cx="1138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B7250C7-9F54-4E04-B369-9276F931010E}"/>
                </a:ext>
              </a:extLst>
            </p:cNvPr>
            <p:cNvSpPr/>
            <p:nvPr/>
          </p:nvSpPr>
          <p:spPr>
            <a:xfrm>
              <a:off x="7996517" y="1810870"/>
              <a:ext cx="1138518" cy="1138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A68C82F-2797-4E0A-A709-4CD1FF909B25}"/>
                </a:ext>
              </a:extLst>
            </p:cNvPr>
            <p:cNvCxnSpPr>
              <a:stCxn id="8" idx="0"/>
              <a:endCxn id="8" idx="4"/>
            </p:cNvCxnSpPr>
            <p:nvPr/>
          </p:nvCxnSpPr>
          <p:spPr>
            <a:xfrm>
              <a:off x="8565776" y="1810870"/>
              <a:ext cx="0" cy="1138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FCEE178-8D9C-4413-BF0B-EAE53E8CD94A}"/>
              </a:ext>
            </a:extLst>
          </p:cNvPr>
          <p:cNvCxnSpPr>
            <a:cxnSpLocks/>
            <a:stCxn id="8" idx="4"/>
            <a:endCxn id="3" idx="0"/>
          </p:cNvCxnSpPr>
          <p:nvPr/>
        </p:nvCxnSpPr>
        <p:spPr>
          <a:xfrm>
            <a:off x="1881962" y="3560774"/>
            <a:ext cx="1" cy="264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79296B48-9EF4-4FFF-A7CD-A5BBBEBC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599" y="2300927"/>
            <a:ext cx="4214225" cy="416088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940ED7-A2E1-4742-BF34-BED7908D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252" y="1028489"/>
            <a:ext cx="3436918" cy="108213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598AC76-5BD3-42AF-AA21-A51F9D12FB67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9985711" y="2110623"/>
            <a:ext cx="1" cy="1903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C97FC95-6075-4A18-8D4F-CE1EB8151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783" y="4966499"/>
            <a:ext cx="1452013" cy="127421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2E8374-2AB5-4705-82BE-9B28D93D0837}"/>
              </a:ext>
            </a:extLst>
          </p:cNvPr>
          <p:cNvGrpSpPr/>
          <p:nvPr/>
        </p:nvGrpSpPr>
        <p:grpSpPr>
          <a:xfrm>
            <a:off x="7715533" y="5522074"/>
            <a:ext cx="163066" cy="163066"/>
            <a:chOff x="7996517" y="1810870"/>
            <a:chExt cx="1138518" cy="1138518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CF5608F-5DF6-4757-A826-76884624B01C}"/>
                </a:ext>
              </a:extLst>
            </p:cNvPr>
            <p:cNvCxnSpPr>
              <a:cxnSpLocks/>
              <a:stCxn id="35" idx="2"/>
              <a:endCxn id="35" idx="6"/>
            </p:cNvCxnSpPr>
            <p:nvPr/>
          </p:nvCxnSpPr>
          <p:spPr>
            <a:xfrm>
              <a:off x="7996517" y="2380129"/>
              <a:ext cx="1138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75512326-C71E-4CB0-AE0E-6B27FAAA72B6}"/>
                </a:ext>
              </a:extLst>
            </p:cNvPr>
            <p:cNvSpPr/>
            <p:nvPr/>
          </p:nvSpPr>
          <p:spPr>
            <a:xfrm>
              <a:off x="7996517" y="1810870"/>
              <a:ext cx="1138518" cy="1138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CC03412-84A7-45F0-8825-7B7108DB02A0}"/>
                </a:ext>
              </a:extLst>
            </p:cNvPr>
            <p:cNvCxnSpPr>
              <a:stCxn id="35" idx="0"/>
              <a:endCxn id="35" idx="4"/>
            </p:cNvCxnSpPr>
            <p:nvPr/>
          </p:nvCxnSpPr>
          <p:spPr>
            <a:xfrm>
              <a:off x="8565776" y="1810870"/>
              <a:ext cx="0" cy="1138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8DC4E63-B8E8-4A9E-8218-ECFC19B42C0C}"/>
              </a:ext>
            </a:extLst>
          </p:cNvPr>
          <p:cNvCxnSpPr>
            <a:cxnSpLocks/>
            <a:stCxn id="35" idx="2"/>
            <a:endCxn id="32" idx="3"/>
          </p:cNvCxnSpPr>
          <p:nvPr/>
        </p:nvCxnSpPr>
        <p:spPr>
          <a:xfrm flipH="1">
            <a:off x="7424796" y="5603607"/>
            <a:ext cx="290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BDA28607-418E-4B9C-B035-43DF4D98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284" y="1064023"/>
            <a:ext cx="3524405" cy="363831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C063DE6-7057-4243-A051-919012390519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7533689" y="2883179"/>
            <a:ext cx="319708" cy="1144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31B0A2-6EF3-4EAA-8064-19CDD9E2F8F6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EA7E2-1228-48C6-98F0-5B135B6BDE0A}"/>
              </a:ext>
            </a:extLst>
          </p:cNvPr>
          <p:cNvSpPr txBox="1"/>
          <p:nvPr/>
        </p:nvSpPr>
        <p:spPr>
          <a:xfrm>
            <a:off x="3052599" y="447207"/>
            <a:ext cx="6221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D6EB3B-8F22-4D62-9D92-9C10EC61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17" y="1076150"/>
            <a:ext cx="3482642" cy="2301439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6DF656F-8104-4BBB-88E2-46BFC5602A6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20059" y="2226870"/>
            <a:ext cx="289225" cy="0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B9A9480-CE3F-4C68-94BC-B044324A7AD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28551" y="4338918"/>
            <a:ext cx="1189025" cy="336053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1A44CED-93EB-4E21-987B-92D71812939B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6698790" y="4702335"/>
            <a:ext cx="0" cy="264164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883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447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7469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-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락해제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성비등록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카운터→테이블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2D9DC0-CBB6-4F89-AB5F-C8D0C48DF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4" r="35560" b="67151"/>
          <a:stretch/>
        </p:blipFill>
        <p:spPr>
          <a:xfrm>
            <a:off x="337912" y="3877418"/>
            <a:ext cx="4081517" cy="2507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4FD65F-ADBC-40A7-92D7-E08909B72C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54" t="55495" r="36351" b="15031"/>
          <a:stretch/>
        </p:blipFill>
        <p:spPr>
          <a:xfrm>
            <a:off x="241817" y="1199496"/>
            <a:ext cx="4114333" cy="22681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471BFB-09D3-4B30-B42D-DA2F6C448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03" r="4748" b="49422"/>
          <a:stretch/>
        </p:blipFill>
        <p:spPr>
          <a:xfrm>
            <a:off x="8480737" y="1777287"/>
            <a:ext cx="3239037" cy="39638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6FBF21-F057-4054-8C30-444FC220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1" t="54350" r="1442"/>
          <a:stretch/>
        </p:blipFill>
        <p:spPr>
          <a:xfrm>
            <a:off x="5228561" y="1803987"/>
            <a:ext cx="3150214" cy="402559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A1CEE9-1A16-4F73-B355-71CCA900D29B}"/>
              </a:ext>
            </a:extLst>
          </p:cNvPr>
          <p:cNvCxnSpPr>
            <a:cxnSpLocks/>
          </p:cNvCxnSpPr>
          <p:nvPr/>
        </p:nvCxnSpPr>
        <p:spPr>
          <a:xfrm flipV="1">
            <a:off x="1661426" y="3429001"/>
            <a:ext cx="0" cy="5634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98765A5-FD2A-4347-B1BC-7CFE6E5D3934}"/>
              </a:ext>
            </a:extLst>
          </p:cNvPr>
          <p:cNvCxnSpPr>
            <a:cxnSpLocks/>
          </p:cNvCxnSpPr>
          <p:nvPr/>
        </p:nvCxnSpPr>
        <p:spPr>
          <a:xfrm>
            <a:off x="2985854" y="3422752"/>
            <a:ext cx="0" cy="5696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E939C3-F183-49FE-A17B-EA8470A24246}"/>
              </a:ext>
            </a:extLst>
          </p:cNvPr>
          <p:cNvCxnSpPr>
            <a:cxnSpLocks/>
          </p:cNvCxnSpPr>
          <p:nvPr/>
        </p:nvCxnSpPr>
        <p:spPr>
          <a:xfrm flipV="1">
            <a:off x="4323019" y="4399334"/>
            <a:ext cx="931298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836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F4EA62-8CA3-4DF7-ACAE-E9591B9F15F9}"/>
              </a:ext>
            </a:extLst>
          </p:cNvPr>
          <p:cNvGrpSpPr/>
          <p:nvPr/>
        </p:nvGrpSpPr>
        <p:grpSpPr>
          <a:xfrm>
            <a:off x="2390105" y="3786352"/>
            <a:ext cx="109052" cy="109052"/>
            <a:chOff x="7996517" y="1810870"/>
            <a:chExt cx="1138518" cy="113851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14B0BB4-81D6-41B4-BF9A-D64F345D2CB8}"/>
                </a:ext>
              </a:extLst>
            </p:cNvPr>
            <p:cNvCxnSpPr>
              <a:cxnSpLocks/>
              <a:stCxn id="8" idx="2"/>
              <a:endCxn id="8" idx="6"/>
            </p:cNvCxnSpPr>
            <p:nvPr/>
          </p:nvCxnSpPr>
          <p:spPr>
            <a:xfrm>
              <a:off x="7996517" y="2380129"/>
              <a:ext cx="1138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B7250C7-9F54-4E04-B369-9276F931010E}"/>
                </a:ext>
              </a:extLst>
            </p:cNvPr>
            <p:cNvSpPr/>
            <p:nvPr/>
          </p:nvSpPr>
          <p:spPr>
            <a:xfrm>
              <a:off x="7996517" y="1810870"/>
              <a:ext cx="1138518" cy="1138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A68C82F-2797-4E0A-A709-4CD1FF909B25}"/>
                </a:ext>
              </a:extLst>
            </p:cNvPr>
            <p:cNvCxnSpPr>
              <a:stCxn id="8" idx="0"/>
              <a:endCxn id="8" idx="4"/>
            </p:cNvCxnSpPr>
            <p:nvPr/>
          </p:nvCxnSpPr>
          <p:spPr>
            <a:xfrm>
              <a:off x="8565776" y="1810870"/>
              <a:ext cx="0" cy="1138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FCEE178-8D9C-4413-BF0B-EAE53E8CD94A}"/>
              </a:ext>
            </a:extLst>
          </p:cNvPr>
          <p:cNvCxnSpPr>
            <a:cxnSpLocks/>
          </p:cNvCxnSpPr>
          <p:nvPr/>
        </p:nvCxnSpPr>
        <p:spPr>
          <a:xfrm flipH="1">
            <a:off x="4192847" y="4115947"/>
            <a:ext cx="7657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C063DE6-7057-4243-A051-919012390519}"/>
              </a:ext>
            </a:extLst>
          </p:cNvPr>
          <p:cNvCxnSpPr>
            <a:cxnSpLocks/>
          </p:cNvCxnSpPr>
          <p:nvPr/>
        </p:nvCxnSpPr>
        <p:spPr>
          <a:xfrm flipH="1">
            <a:off x="8374505" y="3567449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22DDF90-3ED2-4D18-8F7A-486029DC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031" y="1078077"/>
            <a:ext cx="2522005" cy="53672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338AE3-2BFE-47A3-A5CB-7C1B81DB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681" y="1516501"/>
            <a:ext cx="3279562" cy="4924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0A61B-6ACC-4610-A24D-ACC26F88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34" y="3774104"/>
            <a:ext cx="3482846" cy="25437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761347-24DB-4241-A8C2-D24C43F45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1" y="1029525"/>
            <a:ext cx="3097744" cy="134372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538D3BC4-D4D4-44A1-B592-980C0D9A900A}"/>
              </a:ext>
            </a:extLst>
          </p:cNvPr>
          <p:cNvGrpSpPr/>
          <p:nvPr/>
        </p:nvGrpSpPr>
        <p:grpSpPr>
          <a:xfrm>
            <a:off x="4849800" y="4061421"/>
            <a:ext cx="109052" cy="109052"/>
            <a:chOff x="7996517" y="1810870"/>
            <a:chExt cx="1138518" cy="1138518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6760DCB-8BA4-4928-8F31-8878E3633510}"/>
                </a:ext>
              </a:extLst>
            </p:cNvPr>
            <p:cNvCxnSpPr>
              <a:cxnSpLocks/>
              <a:stCxn id="44" idx="2"/>
              <a:endCxn id="44" idx="6"/>
            </p:cNvCxnSpPr>
            <p:nvPr/>
          </p:nvCxnSpPr>
          <p:spPr>
            <a:xfrm>
              <a:off x="7996517" y="2380129"/>
              <a:ext cx="1138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40059E3-1B6C-496A-8AA3-AD26CCE49D41}"/>
                </a:ext>
              </a:extLst>
            </p:cNvPr>
            <p:cNvSpPr/>
            <p:nvPr/>
          </p:nvSpPr>
          <p:spPr>
            <a:xfrm>
              <a:off x="7996517" y="1810870"/>
              <a:ext cx="1138518" cy="1138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EB0C49C-E70C-4DD2-8E16-593409C71543}"/>
                </a:ext>
              </a:extLst>
            </p:cNvPr>
            <p:cNvCxnSpPr>
              <a:stCxn id="44" idx="0"/>
              <a:endCxn id="44" idx="4"/>
            </p:cNvCxnSpPr>
            <p:nvPr/>
          </p:nvCxnSpPr>
          <p:spPr>
            <a:xfrm>
              <a:off x="8565776" y="1810870"/>
              <a:ext cx="0" cy="1138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6B3F88-7440-4842-9776-C02E1149FA68}"/>
              </a:ext>
            </a:extLst>
          </p:cNvPr>
          <p:cNvCxnSpPr>
            <a:cxnSpLocks/>
          </p:cNvCxnSpPr>
          <p:nvPr/>
        </p:nvCxnSpPr>
        <p:spPr>
          <a:xfrm flipH="1">
            <a:off x="3993605" y="1371260"/>
            <a:ext cx="5149140" cy="16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95F5370-090B-40F3-909C-3FEA0F9892A6}"/>
              </a:ext>
            </a:extLst>
          </p:cNvPr>
          <p:cNvCxnSpPr>
            <a:cxnSpLocks/>
          </p:cNvCxnSpPr>
          <p:nvPr/>
        </p:nvCxnSpPr>
        <p:spPr>
          <a:xfrm>
            <a:off x="8374505" y="3761699"/>
            <a:ext cx="756000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078B2BE2-68CB-4C05-AE28-CC3A4867359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43770081-EDDD-406E-9EA3-41BBFBC6DD8C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B033E7-1F84-4FB1-A62D-07229C80A705}"/>
              </a:ext>
            </a:extLst>
          </p:cNvPr>
          <p:cNvSpPr/>
          <p:nvPr/>
        </p:nvSpPr>
        <p:spPr>
          <a:xfrm flipH="1" flipV="1">
            <a:off x="3052600" y="38447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A432D3E2-D0E4-40E5-A816-B8020C14D343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E6EE0-EA22-449C-9BB7-5E9B32F0D470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EA5520-E704-4F23-BDDC-2822145240BB}"/>
              </a:ext>
            </a:extLst>
          </p:cNvPr>
          <p:cNvSpPr txBox="1"/>
          <p:nvPr/>
        </p:nvSpPr>
        <p:spPr>
          <a:xfrm>
            <a:off x="3052599" y="447207"/>
            <a:ext cx="556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오더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27BC0F-D6D0-4E80-B326-0A9B74C13D65}"/>
              </a:ext>
            </a:extLst>
          </p:cNvPr>
          <p:cNvGrpSpPr/>
          <p:nvPr/>
        </p:nvGrpSpPr>
        <p:grpSpPr>
          <a:xfrm>
            <a:off x="2403312" y="2328650"/>
            <a:ext cx="69821" cy="264014"/>
            <a:chOff x="1971263" y="5170603"/>
            <a:chExt cx="69821" cy="26401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A17615-31D5-4340-9469-EB0C31E7BD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7123" y="5170603"/>
              <a:ext cx="1" cy="1903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F7B6255B-9A55-4286-BF0E-034AE09CC2A7}"/>
                </a:ext>
              </a:extLst>
            </p:cNvPr>
            <p:cNvSpPr/>
            <p:nvPr/>
          </p:nvSpPr>
          <p:spPr>
            <a:xfrm flipV="1">
              <a:off x="1971263" y="5360907"/>
              <a:ext cx="69821" cy="737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4D41B3F-687B-4992-8D24-BAB237F1B6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4" b="1"/>
          <a:stretch/>
        </p:blipFill>
        <p:spPr>
          <a:xfrm>
            <a:off x="895860" y="2604911"/>
            <a:ext cx="3154546" cy="9497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AE88EC64-10AE-427E-83ED-5CFF1B1F6611}"/>
              </a:ext>
            </a:extLst>
          </p:cNvPr>
          <p:cNvGrpSpPr/>
          <p:nvPr/>
        </p:nvGrpSpPr>
        <p:grpSpPr>
          <a:xfrm>
            <a:off x="9033691" y="1316734"/>
            <a:ext cx="109052" cy="109052"/>
            <a:chOff x="7996517" y="1810870"/>
            <a:chExt cx="1138518" cy="1138518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F4E64E3F-0612-44B8-A42B-056BD828F74E}"/>
                </a:ext>
              </a:extLst>
            </p:cNvPr>
            <p:cNvCxnSpPr>
              <a:cxnSpLocks/>
              <a:stCxn id="64" idx="2"/>
              <a:endCxn id="64" idx="6"/>
            </p:cNvCxnSpPr>
            <p:nvPr/>
          </p:nvCxnSpPr>
          <p:spPr>
            <a:xfrm>
              <a:off x="7996517" y="2380129"/>
              <a:ext cx="11385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1F89D7-F537-4DCB-9BBC-90131BD4351D}"/>
                </a:ext>
              </a:extLst>
            </p:cNvPr>
            <p:cNvSpPr/>
            <p:nvPr/>
          </p:nvSpPr>
          <p:spPr>
            <a:xfrm>
              <a:off x="7996517" y="1810870"/>
              <a:ext cx="1138518" cy="1138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202AAF5-BADE-4FB4-ABFB-A7543FD67722}"/>
                </a:ext>
              </a:extLst>
            </p:cNvPr>
            <p:cNvCxnSpPr>
              <a:stCxn id="64" idx="0"/>
              <a:endCxn id="64" idx="4"/>
            </p:cNvCxnSpPr>
            <p:nvPr/>
          </p:nvCxnSpPr>
          <p:spPr>
            <a:xfrm>
              <a:off x="8565776" y="1810870"/>
              <a:ext cx="0" cy="1138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308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A34B3A-0C2F-462A-A5DB-9B893FFD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8" t="5194" r="67222" b="84450"/>
          <a:stretch/>
        </p:blipFill>
        <p:spPr>
          <a:xfrm>
            <a:off x="998065" y="991294"/>
            <a:ext cx="1482394" cy="7751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90CA5D-CDCC-4D4F-8196-26F52A48B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6" t="4810" r="4612" b="70781"/>
          <a:stretch/>
        </p:blipFill>
        <p:spPr>
          <a:xfrm>
            <a:off x="470558" y="3952035"/>
            <a:ext cx="2375655" cy="21211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EA3C-D3B8-44E4-99C6-777368177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7" t="3779" r="32705" b="73904"/>
          <a:stretch/>
        </p:blipFill>
        <p:spPr>
          <a:xfrm>
            <a:off x="522757" y="1821301"/>
            <a:ext cx="2323456" cy="2032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8EC0E50-0274-4CA3-A635-B347DE275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2" t="31015" r="64278" b="44576"/>
          <a:stretch/>
        </p:blipFill>
        <p:spPr>
          <a:xfrm>
            <a:off x="3597099" y="1741799"/>
            <a:ext cx="2883842" cy="2222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87EE4E-0FDE-4941-9DC1-87C7E0FA5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" t="59101" r="64256"/>
          <a:stretch/>
        </p:blipFill>
        <p:spPr>
          <a:xfrm>
            <a:off x="6777994" y="969368"/>
            <a:ext cx="2705161" cy="33105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8B4EA9-C70A-408E-B6FB-5EDF11DDB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92" t="35329" b="40876"/>
          <a:stretch/>
        </p:blipFill>
        <p:spPr>
          <a:xfrm>
            <a:off x="3646248" y="3987589"/>
            <a:ext cx="2843679" cy="21666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77479EF-4C45-488D-9A7D-655325EE3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9" t="63642" r="7478"/>
          <a:stretch/>
        </p:blipFill>
        <p:spPr>
          <a:xfrm>
            <a:off x="9656225" y="2849227"/>
            <a:ext cx="2133432" cy="3310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D2E890-8F44-41B3-BDBF-BAF397367C6A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9CD4F-5BBA-4783-BA99-728DB7C1DE62}"/>
              </a:ext>
            </a:extLst>
          </p:cNvPr>
          <p:cNvSpPr txBox="1"/>
          <p:nvPr/>
        </p:nvSpPr>
        <p:spPr>
          <a:xfrm>
            <a:off x="3052599" y="447207"/>
            <a:ext cx="7140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∙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 설정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재설정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B6D7877-2F83-4441-8290-12452181FDAA}"/>
              </a:ext>
            </a:extLst>
          </p:cNvPr>
          <p:cNvCxnSpPr>
            <a:cxnSpLocks/>
          </p:cNvCxnSpPr>
          <p:nvPr/>
        </p:nvCxnSpPr>
        <p:spPr>
          <a:xfrm>
            <a:off x="2826132" y="2667124"/>
            <a:ext cx="799416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EA8EAF1-FDB3-4261-9ABB-96489E856706}"/>
              </a:ext>
            </a:extLst>
          </p:cNvPr>
          <p:cNvCxnSpPr>
            <a:cxnSpLocks/>
          </p:cNvCxnSpPr>
          <p:nvPr/>
        </p:nvCxnSpPr>
        <p:spPr>
          <a:xfrm>
            <a:off x="2816091" y="4638872"/>
            <a:ext cx="799416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6E7F56F-2DE7-471E-A95D-4280FCC5A664}"/>
              </a:ext>
            </a:extLst>
          </p:cNvPr>
          <p:cNvCxnSpPr>
            <a:cxnSpLocks/>
          </p:cNvCxnSpPr>
          <p:nvPr/>
        </p:nvCxnSpPr>
        <p:spPr>
          <a:xfrm flipH="1">
            <a:off x="2791580" y="3151468"/>
            <a:ext cx="799416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26E0D84-EEFC-46FC-8A69-B9BFB51DE6C1}"/>
              </a:ext>
            </a:extLst>
          </p:cNvPr>
          <p:cNvCxnSpPr>
            <a:cxnSpLocks/>
          </p:cNvCxnSpPr>
          <p:nvPr/>
        </p:nvCxnSpPr>
        <p:spPr>
          <a:xfrm flipH="1">
            <a:off x="2816091" y="5158921"/>
            <a:ext cx="799416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1FBBE2D-D4F3-44D7-94DE-D31E5852105D}"/>
              </a:ext>
            </a:extLst>
          </p:cNvPr>
          <p:cNvCxnSpPr>
            <a:cxnSpLocks/>
          </p:cNvCxnSpPr>
          <p:nvPr/>
        </p:nvCxnSpPr>
        <p:spPr>
          <a:xfrm>
            <a:off x="6472136" y="1963490"/>
            <a:ext cx="33074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AB99503-CF07-4CDA-9778-B7FE1EB9C697}"/>
              </a:ext>
            </a:extLst>
          </p:cNvPr>
          <p:cNvCxnSpPr>
            <a:cxnSpLocks/>
          </p:cNvCxnSpPr>
          <p:nvPr/>
        </p:nvCxnSpPr>
        <p:spPr>
          <a:xfrm>
            <a:off x="6472136" y="5825370"/>
            <a:ext cx="318408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03AE8D8-376E-408B-9499-CA0AB8362B14}"/>
              </a:ext>
            </a:extLst>
          </p:cNvPr>
          <p:cNvCxnSpPr>
            <a:cxnSpLocks/>
          </p:cNvCxnSpPr>
          <p:nvPr/>
        </p:nvCxnSpPr>
        <p:spPr>
          <a:xfrm>
            <a:off x="6472136" y="3728936"/>
            <a:ext cx="3184089" cy="15823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04054E0-58A3-44C2-95B5-76B5BD415B59}"/>
              </a:ext>
            </a:extLst>
          </p:cNvPr>
          <p:cNvCxnSpPr>
            <a:cxnSpLocks/>
          </p:cNvCxnSpPr>
          <p:nvPr/>
        </p:nvCxnSpPr>
        <p:spPr>
          <a:xfrm>
            <a:off x="6480941" y="4166816"/>
            <a:ext cx="37381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59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598" y="377975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822A7E-8355-416F-801A-1D3C7A70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98" y="1037473"/>
            <a:ext cx="3458058" cy="48870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A8DAF6-8163-47A6-AD23-634F82066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9" y="1037473"/>
            <a:ext cx="3391986" cy="52591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782C5-E993-401E-B112-CA41FA6BE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37" y="1915850"/>
            <a:ext cx="3049862" cy="350238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D9E43B-651A-43BE-A9AF-ABEEF4D5873E}"/>
              </a:ext>
            </a:extLst>
          </p:cNvPr>
          <p:cNvCxnSpPr/>
          <p:nvPr/>
        </p:nvCxnSpPr>
        <p:spPr>
          <a:xfrm>
            <a:off x="3949355" y="2844800"/>
            <a:ext cx="2106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D0AB1B-745B-4409-86B0-1FBE287FDD10}"/>
              </a:ext>
            </a:extLst>
          </p:cNvPr>
          <p:cNvCxnSpPr/>
          <p:nvPr/>
        </p:nvCxnSpPr>
        <p:spPr>
          <a:xfrm flipH="1">
            <a:off x="3949355" y="4216400"/>
            <a:ext cx="2106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9DAA2A-D62F-4BA7-9CE3-2518C4EAC353}"/>
              </a:ext>
            </a:extLst>
          </p:cNvPr>
          <p:cNvSpPr txBox="1"/>
          <p:nvPr/>
        </p:nvSpPr>
        <p:spPr>
          <a:xfrm>
            <a:off x="3949355" y="240149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r>
              <a:rPr lang="en-US" altLang="ko-KR" b="1" dirty="0" err="1"/>
              <a:t>menuGUi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FBD83-AAAE-4A25-A304-5F4E88D919D8}"/>
              </a:ext>
            </a:extLst>
          </p:cNvPr>
          <p:cNvSpPr txBox="1"/>
          <p:nvPr/>
        </p:nvSpPr>
        <p:spPr>
          <a:xfrm>
            <a:off x="4723508" y="3779961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r>
              <a:rPr lang="en-US" altLang="ko-KR" b="1" dirty="0" err="1"/>
              <a:t>viewMenu</a:t>
            </a:r>
            <a:endParaRPr lang="ko-KR" altLang="en-US" b="1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0E66962-8179-49A9-9F81-A97A2EAD9DA2}"/>
              </a:ext>
            </a:extLst>
          </p:cNvPr>
          <p:cNvCxnSpPr>
            <a:stCxn id="12" idx="2"/>
          </p:cNvCxnSpPr>
          <p:nvPr/>
        </p:nvCxnSpPr>
        <p:spPr>
          <a:xfrm rot="5400000">
            <a:off x="6660409" y="2737311"/>
            <a:ext cx="813639" cy="617548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DD8DCA-881B-4C63-8A23-C7593E2BCEF8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60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598" y="374945"/>
            <a:ext cx="9139397" cy="517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A8DAF6-8163-47A6-AD23-634F82066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9" y="1079039"/>
            <a:ext cx="3274662" cy="54009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95716F-BAE8-4638-914A-4B155BB7B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34"/>
          <a:stretch/>
        </p:blipFill>
        <p:spPr>
          <a:xfrm>
            <a:off x="5441004" y="1136503"/>
            <a:ext cx="3359674" cy="51346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200286-74AE-4A10-B214-0852A6473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57" y="1440860"/>
            <a:ext cx="2229161" cy="321989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778AC7-8EE8-41F6-AC3E-F50B60CE7640}"/>
              </a:ext>
            </a:extLst>
          </p:cNvPr>
          <p:cNvCxnSpPr>
            <a:cxnSpLocks/>
          </p:cNvCxnSpPr>
          <p:nvPr/>
        </p:nvCxnSpPr>
        <p:spPr>
          <a:xfrm>
            <a:off x="4105099" y="2896140"/>
            <a:ext cx="1368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0E6C71-3B22-43C6-8D62-CFFA4F13FFA9}"/>
              </a:ext>
            </a:extLst>
          </p:cNvPr>
          <p:cNvCxnSpPr>
            <a:cxnSpLocks/>
          </p:cNvCxnSpPr>
          <p:nvPr/>
        </p:nvCxnSpPr>
        <p:spPr>
          <a:xfrm flipH="1">
            <a:off x="4092129" y="3582197"/>
            <a:ext cx="13488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DE8F588-4807-43E7-A481-1D15B51A843F}"/>
              </a:ext>
            </a:extLst>
          </p:cNvPr>
          <p:cNvCxnSpPr>
            <a:cxnSpLocks/>
            <a:stCxn id="33" idx="2"/>
          </p:cNvCxnSpPr>
          <p:nvPr/>
        </p:nvCxnSpPr>
        <p:spPr>
          <a:xfrm rot="5400000">
            <a:off x="6241397" y="2511492"/>
            <a:ext cx="1681675" cy="598020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B13D7DF-8819-4E7F-937C-90146A8C6566}"/>
              </a:ext>
            </a:extLst>
          </p:cNvPr>
          <p:cNvSpPr txBox="1"/>
          <p:nvPr/>
        </p:nvSpPr>
        <p:spPr>
          <a:xfrm>
            <a:off x="10072337" y="5965387"/>
            <a:ext cx="1512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en-US" altLang="ko-KR" sz="1600" b="1" dirty="0" err="1"/>
              <a:t>orderMenus</a:t>
            </a:r>
            <a:endParaRPr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A26F51-B5F0-4B09-80E2-B5FE1CA32008}"/>
              </a:ext>
            </a:extLst>
          </p:cNvPr>
          <p:cNvSpPr txBox="1"/>
          <p:nvPr/>
        </p:nvSpPr>
        <p:spPr>
          <a:xfrm>
            <a:off x="3052595" y="429289"/>
            <a:ext cx="7687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C6A4A-5D55-43F8-A0F4-64162B6E4506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804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599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A8DAF6-8163-47A6-AD23-634F82066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9" y="1079039"/>
            <a:ext cx="3274662" cy="54009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13D7DF-8819-4E7F-937C-90146A8C6566}"/>
              </a:ext>
            </a:extLst>
          </p:cNvPr>
          <p:cNvSpPr txBox="1"/>
          <p:nvPr/>
        </p:nvSpPr>
        <p:spPr>
          <a:xfrm>
            <a:off x="4280196" y="5662369"/>
            <a:ext cx="16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+</a:t>
            </a:r>
            <a:r>
              <a:rPr lang="en-US" altLang="ko-KR" b="1" dirty="0" err="1"/>
              <a:t>orderMenus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A26F51-B5F0-4B09-80E2-B5FE1CA32008}"/>
              </a:ext>
            </a:extLst>
          </p:cNvPr>
          <p:cNvSpPr txBox="1"/>
          <p:nvPr/>
        </p:nvSpPr>
        <p:spPr>
          <a:xfrm>
            <a:off x="3052599" y="447207"/>
            <a:ext cx="652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9AB8D-2095-4C35-998C-49240DBF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04" y="1079039"/>
            <a:ext cx="2972165" cy="37178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326DA2-6BE6-4F48-A050-87EE13D52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66" y="1136504"/>
            <a:ext cx="2083644" cy="41509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99F4EE-8AEF-4431-A6AC-51558D341C9E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Straight Arrow Connector 34">
            <a:extLst>
              <a:ext uri="{FF2B5EF4-FFF2-40B4-BE49-F238E27FC236}">
                <a16:creationId xmlns:a16="http://schemas.microsoft.com/office/drawing/2014/main" id="{963805DD-FAA9-47DA-A792-977BB9D39A9E}"/>
              </a:ext>
            </a:extLst>
          </p:cNvPr>
          <p:cNvCxnSpPr>
            <a:cxnSpLocks/>
          </p:cNvCxnSpPr>
          <p:nvPr/>
        </p:nvCxnSpPr>
        <p:spPr>
          <a:xfrm>
            <a:off x="4105099" y="2896140"/>
            <a:ext cx="1368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6">
            <a:extLst>
              <a:ext uri="{FF2B5EF4-FFF2-40B4-BE49-F238E27FC236}">
                <a16:creationId xmlns:a16="http://schemas.microsoft.com/office/drawing/2014/main" id="{6E498EA3-3F43-4C43-AC1A-5EA46372B66A}"/>
              </a:ext>
            </a:extLst>
          </p:cNvPr>
          <p:cNvCxnSpPr>
            <a:cxnSpLocks/>
          </p:cNvCxnSpPr>
          <p:nvPr/>
        </p:nvCxnSpPr>
        <p:spPr>
          <a:xfrm flipH="1">
            <a:off x="4092129" y="3582197"/>
            <a:ext cx="13488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38">
            <a:extLst>
              <a:ext uri="{FF2B5EF4-FFF2-40B4-BE49-F238E27FC236}">
                <a16:creationId xmlns:a16="http://schemas.microsoft.com/office/drawing/2014/main" id="{CE140E8A-D139-4A8C-A6C4-E0D3ABD65BF2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6566942" y="2812640"/>
            <a:ext cx="749837" cy="56994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5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598" y="374946"/>
            <a:ext cx="9139397" cy="514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9782C5-E993-401E-B112-CA41FA6BE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177" r="2243" b="85646"/>
          <a:stretch/>
        </p:blipFill>
        <p:spPr>
          <a:xfrm>
            <a:off x="6805266" y="1755875"/>
            <a:ext cx="3933727" cy="574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F53491-7990-44AD-A439-52B45DA41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76" y="3317965"/>
            <a:ext cx="4591691" cy="24196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DAFD1A-282E-4AEB-B80C-16FC89ACD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" t="74246" r="40824" b="20357"/>
          <a:stretch/>
        </p:blipFill>
        <p:spPr>
          <a:xfrm>
            <a:off x="6805266" y="2473681"/>
            <a:ext cx="3331604" cy="362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5E374-1E53-408E-A056-2D2CC38D2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01" y="1301744"/>
            <a:ext cx="3458058" cy="48870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489272-021C-4A3E-B23C-771565FCFE1B}"/>
              </a:ext>
            </a:extLst>
          </p:cNvPr>
          <p:cNvCxnSpPr/>
          <p:nvPr/>
        </p:nvCxnSpPr>
        <p:spPr>
          <a:xfrm>
            <a:off x="4457700" y="2330192"/>
            <a:ext cx="2131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6146D4-1242-42D7-A3B7-BEA1FB839D05}"/>
              </a:ext>
            </a:extLst>
          </p:cNvPr>
          <p:cNvCxnSpPr/>
          <p:nvPr/>
        </p:nvCxnSpPr>
        <p:spPr>
          <a:xfrm>
            <a:off x="9033421" y="3022600"/>
            <a:ext cx="0" cy="812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1EC54E-A844-4F68-A176-74C0737DABA0}"/>
              </a:ext>
            </a:extLst>
          </p:cNvPr>
          <p:cNvCxnSpPr/>
          <p:nvPr/>
        </p:nvCxnSpPr>
        <p:spPr>
          <a:xfrm flipH="1">
            <a:off x="4457700" y="4657632"/>
            <a:ext cx="21316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780196-24E9-46D9-84F6-3395FF067870}"/>
              </a:ext>
            </a:extLst>
          </p:cNvPr>
          <p:cNvSpPr txBox="1"/>
          <p:nvPr/>
        </p:nvSpPr>
        <p:spPr>
          <a:xfrm>
            <a:off x="4508500" y="426534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+basket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19EFE3-5A6B-4BB6-AF8B-E5C60CE650C3}"/>
              </a:ext>
            </a:extLst>
          </p:cNvPr>
          <p:cNvSpPr txBox="1"/>
          <p:nvPr/>
        </p:nvSpPr>
        <p:spPr>
          <a:xfrm>
            <a:off x="3052598" y="447207"/>
            <a:ext cx="6898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담기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EA8CE-E903-409B-8224-DDDF4281EE6E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804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822A7E-8355-416F-801A-1D3C7A70A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5" y="1301744"/>
            <a:ext cx="3458058" cy="48870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A8DAF6-8163-47A6-AD23-634F8206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" t="1684" r="3250" b="88553"/>
          <a:stretch/>
        </p:blipFill>
        <p:spPr>
          <a:xfrm>
            <a:off x="5035435" y="1609135"/>
            <a:ext cx="4047072" cy="653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D094E-EEAF-45A8-A6E2-F1FB00A12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" t="86977" r="50247" b="7877"/>
          <a:stretch/>
        </p:blipFill>
        <p:spPr>
          <a:xfrm>
            <a:off x="5513587" y="2533647"/>
            <a:ext cx="3090767" cy="527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32D851-1C49-4579-9846-486C03CD62C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743383" y="2797336"/>
            <a:ext cx="1770204" cy="11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9ABD00-D877-4671-837B-DEE2F0E91A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47867" r="36058" b="45941"/>
          <a:stretch/>
        </p:blipFill>
        <p:spPr>
          <a:xfrm>
            <a:off x="5168645" y="5110866"/>
            <a:ext cx="3913862" cy="437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B758C-FBC3-40C4-BF28-6876C2028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162" r="32391" b="85005"/>
          <a:stretch/>
        </p:blipFill>
        <p:spPr>
          <a:xfrm>
            <a:off x="5428174" y="4111315"/>
            <a:ext cx="3195818" cy="697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2E2E3C-0F4E-4DE2-9308-D784F079B01C}"/>
              </a:ext>
            </a:extLst>
          </p:cNvPr>
          <p:cNvSpPr txBox="1"/>
          <p:nvPr/>
        </p:nvSpPr>
        <p:spPr>
          <a:xfrm>
            <a:off x="3792790" y="2878076"/>
            <a:ext cx="1635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ko-KR" altLang="en-US" sz="1600" b="1" dirty="0"/>
              <a:t>주문하기 버튼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5D91C-50D1-4CAD-B5F7-9872FF9BD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37" y="2344686"/>
            <a:ext cx="2229161" cy="32198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52A222-65D9-4463-8066-FF65EFF65EB6}"/>
              </a:ext>
            </a:extLst>
          </p:cNvPr>
          <p:cNvCxnSpPr>
            <a:cxnSpLocks/>
          </p:cNvCxnSpPr>
          <p:nvPr/>
        </p:nvCxnSpPr>
        <p:spPr>
          <a:xfrm>
            <a:off x="7535440" y="3071974"/>
            <a:ext cx="0" cy="818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8" y="447207"/>
            <a:ext cx="801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주문하기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→카운터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CA3F1-F3AB-4B49-84F7-29096E7F0537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5FAE02-3A75-4E68-90CB-A8B948A79117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77682C3A-FE95-4B9A-B8E0-BD86EC8E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72" y="2032067"/>
            <a:ext cx="2711488" cy="26368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1129F4-6E64-41BB-ACD3-3EF7BE85B5DB}"/>
              </a:ext>
            </a:extLst>
          </p:cNvPr>
          <p:cNvSpPr/>
          <p:nvPr/>
        </p:nvSpPr>
        <p:spPr>
          <a:xfrm>
            <a:off x="4550541" y="3484792"/>
            <a:ext cx="895293" cy="977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F924C7-B571-420D-861D-75124BBBF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9"/>
          <a:stretch/>
        </p:blipFill>
        <p:spPr>
          <a:xfrm flipH="1">
            <a:off x="4579135" y="3304583"/>
            <a:ext cx="852111" cy="2518707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5FAF673C-D9AA-487A-B76D-FEBAA7A25E10}"/>
              </a:ext>
            </a:extLst>
          </p:cNvPr>
          <p:cNvGrpSpPr/>
          <p:nvPr/>
        </p:nvGrpSpPr>
        <p:grpSpPr>
          <a:xfrm>
            <a:off x="46067" y="3084103"/>
            <a:ext cx="3661973" cy="3462657"/>
            <a:chOff x="37164" y="2223761"/>
            <a:chExt cx="3094381" cy="329319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AAA13C1-65C0-4F71-9E4C-E2A33CE185C6}"/>
                </a:ext>
              </a:extLst>
            </p:cNvPr>
            <p:cNvSpPr/>
            <p:nvPr/>
          </p:nvSpPr>
          <p:spPr>
            <a:xfrm>
              <a:off x="2474903" y="2223761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8C98083-5714-4A69-92A4-19D0E27F7709}"/>
                </a:ext>
              </a:extLst>
            </p:cNvPr>
            <p:cNvSpPr/>
            <p:nvPr/>
          </p:nvSpPr>
          <p:spPr>
            <a:xfrm>
              <a:off x="2170183" y="2388780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10F5E795-8772-460E-8D8A-4168E62A9549}"/>
                </a:ext>
              </a:extLst>
            </p:cNvPr>
            <p:cNvSpPr/>
            <p:nvPr/>
          </p:nvSpPr>
          <p:spPr>
            <a:xfrm>
              <a:off x="1865466" y="2553799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8DDB2A3-5455-4814-896B-1024A1B7336C}"/>
                </a:ext>
              </a:extLst>
            </p:cNvPr>
            <p:cNvSpPr/>
            <p:nvPr/>
          </p:nvSpPr>
          <p:spPr>
            <a:xfrm>
              <a:off x="1560749" y="2718818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83B639D-BA12-4DD0-B568-3542363E2DF6}"/>
                </a:ext>
              </a:extLst>
            </p:cNvPr>
            <p:cNvSpPr/>
            <p:nvPr/>
          </p:nvSpPr>
          <p:spPr>
            <a:xfrm>
              <a:off x="1256032" y="2883837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5D52E5E6-403B-41DE-B979-E7754BC0D462}"/>
                </a:ext>
              </a:extLst>
            </p:cNvPr>
            <p:cNvSpPr/>
            <p:nvPr/>
          </p:nvSpPr>
          <p:spPr>
            <a:xfrm>
              <a:off x="951315" y="3048856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D18CC80-65AA-48A2-9B22-457125663A00}"/>
                </a:ext>
              </a:extLst>
            </p:cNvPr>
            <p:cNvSpPr/>
            <p:nvPr/>
          </p:nvSpPr>
          <p:spPr>
            <a:xfrm>
              <a:off x="646598" y="3213875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78AD858-4859-4EE8-8F56-73F437A21050}"/>
                </a:ext>
              </a:extLst>
            </p:cNvPr>
            <p:cNvSpPr/>
            <p:nvPr/>
          </p:nvSpPr>
          <p:spPr>
            <a:xfrm>
              <a:off x="341881" y="3378894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D93D33B5-782E-4F07-AE16-9B5BCEAF9A5B}"/>
                </a:ext>
              </a:extLst>
            </p:cNvPr>
            <p:cNvSpPr/>
            <p:nvPr/>
          </p:nvSpPr>
          <p:spPr>
            <a:xfrm>
              <a:off x="37164" y="3543912"/>
              <a:ext cx="656642" cy="1973047"/>
            </a:xfrm>
            <a:custGeom>
              <a:avLst/>
              <a:gdLst>
                <a:gd name="connsiteX0" fmla="*/ 457448 w 914896"/>
                <a:gd name="connsiteY0" fmla="*/ 612575 h 2834443"/>
                <a:gd name="connsiteX1" fmla="*/ 914896 w 914896"/>
                <a:gd name="connsiteY1" fmla="*/ 1070023 h 2834443"/>
                <a:gd name="connsiteX2" fmla="*/ 914895 w 914896"/>
                <a:gd name="connsiteY2" fmla="*/ 1619087 h 2834443"/>
                <a:gd name="connsiteX3" fmla="*/ 713211 w 914896"/>
                <a:gd name="connsiteY3" fmla="*/ 1998410 h 2834443"/>
                <a:gd name="connsiteX4" fmla="*/ 678560 w 914896"/>
                <a:gd name="connsiteY4" fmla="*/ 2017218 h 2834443"/>
                <a:gd name="connsiteX5" fmla="*/ 678559 w 914896"/>
                <a:gd name="connsiteY5" fmla="*/ 2613330 h 2834443"/>
                <a:gd name="connsiteX6" fmla="*/ 457446 w 914896"/>
                <a:gd name="connsiteY6" fmla="*/ 2834443 h 2834443"/>
                <a:gd name="connsiteX7" fmla="*/ 457447 w 914896"/>
                <a:gd name="connsiteY7" fmla="*/ 2834442 h 2834443"/>
                <a:gd name="connsiteX8" fmla="*/ 236334 w 914896"/>
                <a:gd name="connsiteY8" fmla="*/ 2613329 h 2834443"/>
                <a:gd name="connsiteX9" fmla="*/ 236334 w 914896"/>
                <a:gd name="connsiteY9" fmla="*/ 2017217 h 2834443"/>
                <a:gd name="connsiteX10" fmla="*/ 201685 w 914896"/>
                <a:gd name="connsiteY10" fmla="*/ 1998409 h 2834443"/>
                <a:gd name="connsiteX11" fmla="*/ 0 w 914896"/>
                <a:gd name="connsiteY11" fmla="*/ 1619086 h 2834443"/>
                <a:gd name="connsiteX12" fmla="*/ 0 w 914896"/>
                <a:gd name="connsiteY12" fmla="*/ 1070023 h 2834443"/>
                <a:gd name="connsiteX13" fmla="*/ 457448 w 914896"/>
                <a:gd name="connsiteY13" fmla="*/ 612575 h 2834443"/>
                <a:gd name="connsiteX14" fmla="*/ 457446 w 914896"/>
                <a:gd name="connsiteY14" fmla="*/ 0 h 2834443"/>
                <a:gd name="connsiteX15" fmla="*/ 754691 w 914896"/>
                <a:gd name="connsiteY15" fmla="*/ 297987 h 2834443"/>
                <a:gd name="connsiteX16" fmla="*/ 457446 w 914896"/>
                <a:gd name="connsiteY16" fmla="*/ 595974 h 2834443"/>
                <a:gd name="connsiteX17" fmla="*/ 160201 w 914896"/>
                <a:gd name="connsiteY17" fmla="*/ 297987 h 2834443"/>
                <a:gd name="connsiteX18" fmla="*/ 457446 w 914896"/>
                <a:gd name="connsiteY18" fmla="*/ 0 h 283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4896" h="2834443">
                  <a:moveTo>
                    <a:pt x="457448" y="612575"/>
                  </a:moveTo>
                  <a:cubicBezTo>
                    <a:pt x="710090" y="612575"/>
                    <a:pt x="914896" y="817381"/>
                    <a:pt x="914896" y="1070023"/>
                  </a:cubicBezTo>
                  <a:cubicBezTo>
                    <a:pt x="914896" y="1253044"/>
                    <a:pt x="914895" y="1436066"/>
                    <a:pt x="914895" y="1619087"/>
                  </a:cubicBezTo>
                  <a:cubicBezTo>
                    <a:pt x="914895" y="1776988"/>
                    <a:pt x="834893" y="1916204"/>
                    <a:pt x="713211" y="1998410"/>
                  </a:cubicBezTo>
                  <a:lnTo>
                    <a:pt x="678560" y="2017218"/>
                  </a:lnTo>
                  <a:lnTo>
                    <a:pt x="678559" y="2613330"/>
                  </a:lnTo>
                  <a:cubicBezTo>
                    <a:pt x="678559" y="2735447"/>
                    <a:pt x="579563" y="2834443"/>
                    <a:pt x="457446" y="2834443"/>
                  </a:cubicBezTo>
                  <a:lnTo>
                    <a:pt x="457447" y="2834442"/>
                  </a:lnTo>
                  <a:cubicBezTo>
                    <a:pt x="335330" y="2834442"/>
                    <a:pt x="236334" y="2735446"/>
                    <a:pt x="236334" y="2613329"/>
                  </a:cubicBezTo>
                  <a:lnTo>
                    <a:pt x="236334" y="2017217"/>
                  </a:lnTo>
                  <a:lnTo>
                    <a:pt x="201685" y="1998409"/>
                  </a:lnTo>
                  <a:cubicBezTo>
                    <a:pt x="80003" y="1916203"/>
                    <a:pt x="0" y="1776987"/>
                    <a:pt x="0" y="1619086"/>
                  </a:cubicBezTo>
                  <a:lnTo>
                    <a:pt x="0" y="1070023"/>
                  </a:lnTo>
                  <a:cubicBezTo>
                    <a:pt x="0" y="817381"/>
                    <a:pt x="204806" y="612575"/>
                    <a:pt x="457448" y="612575"/>
                  </a:cubicBezTo>
                  <a:close/>
                  <a:moveTo>
                    <a:pt x="457446" y="0"/>
                  </a:moveTo>
                  <a:cubicBezTo>
                    <a:pt x="621610" y="0"/>
                    <a:pt x="754691" y="133413"/>
                    <a:pt x="754691" y="297987"/>
                  </a:cubicBezTo>
                  <a:cubicBezTo>
                    <a:pt x="754691" y="462561"/>
                    <a:pt x="621610" y="595974"/>
                    <a:pt x="457446" y="595974"/>
                  </a:cubicBezTo>
                  <a:cubicBezTo>
                    <a:pt x="293282" y="595974"/>
                    <a:pt x="160201" y="462561"/>
                    <a:pt x="160201" y="297987"/>
                  </a:cubicBezTo>
                  <a:cubicBezTo>
                    <a:pt x="160201" y="133413"/>
                    <a:pt x="293282" y="0"/>
                    <a:pt x="457446" y="0"/>
                  </a:cubicBezTo>
                  <a:close/>
                </a:path>
              </a:pathLst>
            </a:custGeom>
            <a:solidFill>
              <a:schemeClr val="tx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EBAED1D-CABC-479B-BD4A-F408DB08273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56" y="3614147"/>
            <a:ext cx="679084" cy="679084"/>
          </a:xfrm>
          <a:prstGeom prst="rect">
            <a:avLst/>
          </a:prstGeom>
        </p:spPr>
      </p:pic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B0171B64-03C7-409B-A69D-9865B596BBCD}"/>
              </a:ext>
            </a:extLst>
          </p:cNvPr>
          <p:cNvSpPr/>
          <p:nvPr/>
        </p:nvSpPr>
        <p:spPr>
          <a:xfrm>
            <a:off x="6502550" y="1094734"/>
            <a:ext cx="7714193" cy="5275943"/>
          </a:xfrm>
          <a:prstGeom prst="wedgeRoundRectCallout">
            <a:avLst>
              <a:gd name="adj1" fmla="val -65517"/>
              <a:gd name="adj2" fmla="val -20527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E2963EFF-CE7F-484B-8F31-D673E13279B8}"/>
              </a:ext>
            </a:extLst>
          </p:cNvPr>
          <p:cNvSpPr/>
          <p:nvPr/>
        </p:nvSpPr>
        <p:spPr>
          <a:xfrm>
            <a:off x="2905268" y="2462595"/>
            <a:ext cx="428623" cy="386675"/>
          </a:xfrm>
          <a:prstGeom prst="wedgeRoundRectCallout">
            <a:avLst>
              <a:gd name="adj1" fmla="val -23646"/>
              <a:gd name="adj2" fmla="val 70844"/>
              <a:gd name="adj3" fmla="val 16667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C542CFD0-2E7B-47B9-B016-0AF0090C9184}"/>
              </a:ext>
            </a:extLst>
          </p:cNvPr>
          <p:cNvSpPr/>
          <p:nvPr/>
        </p:nvSpPr>
        <p:spPr>
          <a:xfrm>
            <a:off x="2328224" y="2760425"/>
            <a:ext cx="428623" cy="386675"/>
          </a:xfrm>
          <a:prstGeom prst="wedgeRoundRectCallout">
            <a:avLst>
              <a:gd name="adj1" fmla="val -23646"/>
              <a:gd name="adj2" fmla="val 70844"/>
              <a:gd name="adj3" fmla="val 16667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5D13DCDC-6943-47EC-8158-204613C47DB7}"/>
              </a:ext>
            </a:extLst>
          </p:cNvPr>
          <p:cNvSpPr/>
          <p:nvPr/>
        </p:nvSpPr>
        <p:spPr>
          <a:xfrm>
            <a:off x="1655886" y="3084779"/>
            <a:ext cx="428623" cy="386675"/>
          </a:xfrm>
          <a:prstGeom prst="wedgeRoundRectCallout">
            <a:avLst>
              <a:gd name="adj1" fmla="val -23646"/>
              <a:gd name="adj2" fmla="val 70844"/>
              <a:gd name="adj3" fmla="val 16667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2609799B-2676-4A32-9AFE-8E0642BDFE99}"/>
              </a:ext>
            </a:extLst>
          </p:cNvPr>
          <p:cNvSpPr/>
          <p:nvPr/>
        </p:nvSpPr>
        <p:spPr>
          <a:xfrm>
            <a:off x="930244" y="3458551"/>
            <a:ext cx="428623" cy="386675"/>
          </a:xfrm>
          <a:prstGeom prst="wedgeRoundRectCallout">
            <a:avLst>
              <a:gd name="adj1" fmla="val -23646"/>
              <a:gd name="adj2" fmla="val 70844"/>
              <a:gd name="adj3" fmla="val 16667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말풍선: 모서리가 둥근 사각형 44">
            <a:extLst>
              <a:ext uri="{FF2B5EF4-FFF2-40B4-BE49-F238E27FC236}">
                <a16:creationId xmlns:a16="http://schemas.microsoft.com/office/drawing/2014/main" id="{92B46C5B-B8B6-41E6-8A79-5085ACBAC99D}"/>
              </a:ext>
            </a:extLst>
          </p:cNvPr>
          <p:cNvSpPr/>
          <p:nvPr/>
        </p:nvSpPr>
        <p:spPr>
          <a:xfrm>
            <a:off x="323703" y="3813041"/>
            <a:ext cx="428623" cy="386675"/>
          </a:xfrm>
          <a:prstGeom prst="wedgeRoundRectCallout">
            <a:avLst>
              <a:gd name="adj1" fmla="val -23646"/>
              <a:gd name="adj2" fmla="val 70844"/>
              <a:gd name="adj3" fmla="val 16667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F5B91-69C1-4861-9761-72F660715D61}"/>
              </a:ext>
            </a:extLst>
          </p:cNvPr>
          <p:cNvSpPr txBox="1"/>
          <p:nvPr/>
        </p:nvSpPr>
        <p:spPr>
          <a:xfrm>
            <a:off x="238836" y="3856364"/>
            <a:ext cx="60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27</a:t>
            </a:r>
            <a:r>
              <a:rPr lang="ko-KR" altLang="en-US" sz="9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</a:t>
            </a:r>
            <a:endParaRPr lang="ko-KR" altLang="en-US" sz="1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6ACEB8-B612-4269-BC4E-05FF84CC4529}"/>
              </a:ext>
            </a:extLst>
          </p:cNvPr>
          <p:cNvSpPr txBox="1"/>
          <p:nvPr/>
        </p:nvSpPr>
        <p:spPr>
          <a:xfrm>
            <a:off x="836300" y="3494317"/>
            <a:ext cx="60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24</a:t>
            </a:r>
            <a:r>
              <a:rPr lang="ko-KR" altLang="en-US" sz="9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DBB45B-6D26-43F7-A6F0-7E0905EC6C38}"/>
              </a:ext>
            </a:extLst>
          </p:cNvPr>
          <p:cNvSpPr txBox="1"/>
          <p:nvPr/>
        </p:nvSpPr>
        <p:spPr>
          <a:xfrm>
            <a:off x="1573212" y="3122412"/>
            <a:ext cx="60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29</a:t>
            </a:r>
            <a:r>
              <a:rPr lang="ko-KR" altLang="en-US" sz="9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8D44DA-9099-4DC6-9335-AC0C6481D09E}"/>
              </a:ext>
            </a:extLst>
          </p:cNvPr>
          <p:cNvSpPr txBox="1"/>
          <p:nvPr/>
        </p:nvSpPr>
        <p:spPr>
          <a:xfrm>
            <a:off x="2241981" y="2800790"/>
            <a:ext cx="60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28</a:t>
            </a:r>
            <a:r>
              <a:rPr lang="ko-KR" altLang="en-US" sz="9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30A92C-2734-4AE4-9B9F-873BF5D9E2F1}"/>
              </a:ext>
            </a:extLst>
          </p:cNvPr>
          <p:cNvSpPr txBox="1"/>
          <p:nvPr/>
        </p:nvSpPr>
        <p:spPr>
          <a:xfrm>
            <a:off x="2817929" y="2507110"/>
            <a:ext cx="60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</a:t>
            </a:r>
            <a:r>
              <a:rPr lang="ko-KR" altLang="en-US" sz="9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7D9BC3-99E9-458E-B2B5-C95F2F8EE7F4}"/>
              </a:ext>
            </a:extLst>
          </p:cNvPr>
          <p:cNvSpPr txBox="1"/>
          <p:nvPr/>
        </p:nvSpPr>
        <p:spPr>
          <a:xfrm>
            <a:off x="7227289" y="1424923"/>
            <a:ext cx="4586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몰려든 손님들로 인해 </a:t>
            </a:r>
            <a:r>
              <a:rPr lang="ko-KR" altLang="en-US" sz="3200" b="1" dirty="0">
                <a:solidFill>
                  <a:srgbClr val="F44336"/>
                </a:solidFill>
              </a:rPr>
              <a:t>발생하는 문제점들</a:t>
            </a:r>
            <a:r>
              <a:rPr lang="en-US" altLang="ko-KR" sz="3200" b="1" dirty="0">
                <a:solidFill>
                  <a:srgbClr val="F44336"/>
                </a:solidFill>
              </a:rPr>
              <a:t>…</a:t>
            </a:r>
            <a:endParaRPr lang="ko-KR" altLang="en-US" sz="3200" b="1" dirty="0">
              <a:solidFill>
                <a:srgbClr val="F4433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918DBA-D3C5-45DB-B5CA-45742EE4E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61" y="2798377"/>
            <a:ext cx="2589860" cy="25898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E580C2-8FA2-49E6-9A2D-F893A22AB6BA}"/>
              </a:ext>
            </a:extLst>
          </p:cNvPr>
          <p:cNvSpPr/>
          <p:nvPr/>
        </p:nvSpPr>
        <p:spPr>
          <a:xfrm>
            <a:off x="9598570" y="2666320"/>
            <a:ext cx="1411640" cy="272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79A4CF1-42E5-4F92-BAFF-5BD1B75547F1}"/>
              </a:ext>
            </a:extLst>
          </p:cNvPr>
          <p:cNvSpPr/>
          <p:nvPr/>
        </p:nvSpPr>
        <p:spPr>
          <a:xfrm>
            <a:off x="9217791" y="3801302"/>
            <a:ext cx="1411640" cy="69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8C6A18E-36C5-4C88-AEB6-13183C0B0F70}"/>
              </a:ext>
            </a:extLst>
          </p:cNvPr>
          <p:cNvSpPr/>
          <p:nvPr/>
        </p:nvSpPr>
        <p:spPr>
          <a:xfrm>
            <a:off x="8511971" y="4420914"/>
            <a:ext cx="282771" cy="70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6264F6D-7FD3-4F28-A55C-97E57959FB25}"/>
              </a:ext>
            </a:extLst>
          </p:cNvPr>
          <p:cNvSpPr/>
          <p:nvPr/>
        </p:nvSpPr>
        <p:spPr>
          <a:xfrm>
            <a:off x="7691962" y="4420914"/>
            <a:ext cx="553420" cy="69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38835C-E0F0-462D-B6F8-39CE0BFE2A1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6" r="22499" b="-359"/>
          <a:stretch/>
        </p:blipFill>
        <p:spPr>
          <a:xfrm>
            <a:off x="9293854" y="3573236"/>
            <a:ext cx="808606" cy="1786932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FFF5EC12-F092-4F36-A869-BA9E87CEE345}"/>
              </a:ext>
            </a:extLst>
          </p:cNvPr>
          <p:cNvSpPr/>
          <p:nvPr/>
        </p:nvSpPr>
        <p:spPr>
          <a:xfrm>
            <a:off x="9263973" y="3871359"/>
            <a:ext cx="341642" cy="75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E901C5-6F4A-4F95-AAD0-0AAB47A12F08}"/>
              </a:ext>
            </a:extLst>
          </p:cNvPr>
          <p:cNvSpPr/>
          <p:nvPr/>
        </p:nvSpPr>
        <p:spPr>
          <a:xfrm>
            <a:off x="9230197" y="3605460"/>
            <a:ext cx="73253" cy="49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B77063D-5D66-4BC2-8451-AAF95D989F6B}"/>
              </a:ext>
            </a:extLst>
          </p:cNvPr>
          <p:cNvSpPr/>
          <p:nvPr/>
        </p:nvSpPr>
        <p:spPr>
          <a:xfrm>
            <a:off x="9259079" y="3614147"/>
            <a:ext cx="73254" cy="49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E8C7363-0504-46DB-9375-272C03050387}"/>
              </a:ext>
            </a:extLst>
          </p:cNvPr>
          <p:cNvSpPr/>
          <p:nvPr/>
        </p:nvSpPr>
        <p:spPr>
          <a:xfrm>
            <a:off x="9303450" y="3637684"/>
            <a:ext cx="73254" cy="49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F7BA45-5142-446C-B58E-4FD729D015AC}"/>
              </a:ext>
            </a:extLst>
          </p:cNvPr>
          <p:cNvSpPr/>
          <p:nvPr/>
        </p:nvSpPr>
        <p:spPr>
          <a:xfrm>
            <a:off x="9359363" y="3673994"/>
            <a:ext cx="73254" cy="49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78301EF-CB83-4102-B58C-3B7790AA4257}"/>
              </a:ext>
            </a:extLst>
          </p:cNvPr>
          <p:cNvSpPr/>
          <p:nvPr/>
        </p:nvSpPr>
        <p:spPr>
          <a:xfrm rot="5400000">
            <a:off x="9033836" y="4053951"/>
            <a:ext cx="109494" cy="1019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7F270A-8CF2-4BF3-B79A-6673D60A6992}"/>
              </a:ext>
            </a:extLst>
          </p:cNvPr>
          <p:cNvSpPr txBox="1"/>
          <p:nvPr/>
        </p:nvSpPr>
        <p:spPr>
          <a:xfrm>
            <a:off x="7305195" y="5543852"/>
            <a:ext cx="458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직원과 손님들의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소통의 불편함</a:t>
            </a:r>
            <a:endParaRPr lang="ko-KR" altLang="en-US" sz="2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600DE81-6A55-409B-9C9E-8C5FEEA788F1}"/>
              </a:ext>
            </a:extLst>
          </p:cNvPr>
          <p:cNvSpPr/>
          <p:nvPr/>
        </p:nvSpPr>
        <p:spPr>
          <a:xfrm rot="5400000">
            <a:off x="9333275" y="2921097"/>
            <a:ext cx="359708" cy="1019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EA85B-DF4A-41CC-AFCF-9A76906B4965}"/>
              </a:ext>
            </a:extLst>
          </p:cNvPr>
          <p:cNvSpPr txBox="1"/>
          <p:nvPr/>
        </p:nvSpPr>
        <p:spPr>
          <a:xfrm>
            <a:off x="9057529" y="3236141"/>
            <a:ext cx="9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&amp;$%@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F6C693-B927-4E0A-BD30-61C843932F35}"/>
              </a:ext>
            </a:extLst>
          </p:cNvPr>
          <p:cNvSpPr/>
          <p:nvPr/>
        </p:nvSpPr>
        <p:spPr>
          <a:xfrm rot="5400000">
            <a:off x="8982670" y="2659014"/>
            <a:ext cx="359708" cy="567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C70758-3F7F-4189-815D-94CDD2A77D6F}"/>
              </a:ext>
            </a:extLst>
          </p:cNvPr>
          <p:cNvSpPr txBox="1"/>
          <p:nvPr/>
        </p:nvSpPr>
        <p:spPr>
          <a:xfrm>
            <a:off x="8919628" y="2754117"/>
            <a:ext cx="43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???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82C0C0-DFE8-433E-BFF1-6DA13540874F}"/>
              </a:ext>
            </a:extLst>
          </p:cNvPr>
          <p:cNvSpPr/>
          <p:nvPr/>
        </p:nvSpPr>
        <p:spPr>
          <a:xfrm>
            <a:off x="8202008" y="5350584"/>
            <a:ext cx="592733" cy="7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57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 </a:t>
            </a:r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28E6C-27E1-4950-9948-98415CE83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97"/>
          <a:stretch/>
        </p:blipFill>
        <p:spPr>
          <a:xfrm>
            <a:off x="7727324" y="984795"/>
            <a:ext cx="3320577" cy="265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2D208-20A2-4DAC-A10E-1E4B4C425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24" y="3733271"/>
            <a:ext cx="3320577" cy="283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07D84-5AB9-489E-AD11-2CCB92E43D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88"/>
          <a:stretch/>
        </p:blipFill>
        <p:spPr>
          <a:xfrm>
            <a:off x="4565560" y="1433790"/>
            <a:ext cx="2820685" cy="3459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6BC000-2B3A-48F5-987C-EACF72D7DE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12"/>
          <a:stretch/>
        </p:blipFill>
        <p:spPr>
          <a:xfrm>
            <a:off x="416204" y="1212647"/>
            <a:ext cx="3451421" cy="445648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C7FEFD-5F02-4480-998A-B59CCD404637}"/>
              </a:ext>
            </a:extLst>
          </p:cNvPr>
          <p:cNvCxnSpPr>
            <a:cxnSpLocks/>
          </p:cNvCxnSpPr>
          <p:nvPr/>
        </p:nvCxnSpPr>
        <p:spPr>
          <a:xfrm>
            <a:off x="3809670" y="5042377"/>
            <a:ext cx="3917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90ACB1-4A31-4E05-9DA4-C8D882BF4AAB}"/>
              </a:ext>
            </a:extLst>
          </p:cNvPr>
          <p:cNvCxnSpPr>
            <a:cxnSpLocks/>
          </p:cNvCxnSpPr>
          <p:nvPr/>
        </p:nvCxnSpPr>
        <p:spPr>
          <a:xfrm flipV="1">
            <a:off x="3867625" y="1421853"/>
            <a:ext cx="3859699" cy="10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2BBFA-3373-48CA-95F4-0709AD1C7767}"/>
              </a:ext>
            </a:extLst>
          </p:cNvPr>
          <p:cNvCxnSpPr>
            <a:cxnSpLocks/>
          </p:cNvCxnSpPr>
          <p:nvPr/>
        </p:nvCxnSpPr>
        <p:spPr>
          <a:xfrm flipH="1">
            <a:off x="7340959" y="1955409"/>
            <a:ext cx="386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082F22-2A8D-4E57-846F-586DD1FEA0E8}"/>
              </a:ext>
            </a:extLst>
          </p:cNvPr>
          <p:cNvCxnSpPr>
            <a:cxnSpLocks/>
          </p:cNvCxnSpPr>
          <p:nvPr/>
        </p:nvCxnSpPr>
        <p:spPr>
          <a:xfrm flipH="1">
            <a:off x="3867625" y="1955409"/>
            <a:ext cx="697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4B5CDE-ED4C-476A-97A4-4AFF227CA757}"/>
              </a:ext>
            </a:extLst>
          </p:cNvPr>
          <p:cNvCxnSpPr>
            <a:cxnSpLocks/>
          </p:cNvCxnSpPr>
          <p:nvPr/>
        </p:nvCxnSpPr>
        <p:spPr>
          <a:xfrm>
            <a:off x="3867625" y="3732869"/>
            <a:ext cx="697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90B3F00-BA5C-4389-A17C-D966B1D2ED08}"/>
              </a:ext>
            </a:extLst>
          </p:cNvPr>
          <p:cNvSpPr txBox="1"/>
          <p:nvPr/>
        </p:nvSpPr>
        <p:spPr>
          <a:xfrm>
            <a:off x="3052599" y="447207"/>
            <a:ext cx="6469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계산서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16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602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게임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↔테이블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27" name="Picture 3" descr="C:\Users\이나리\Desktop\GameJF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1876" y="1109036"/>
            <a:ext cx="4260498" cy="3069073"/>
          </a:xfrm>
          <a:prstGeom prst="rect">
            <a:avLst/>
          </a:prstGeom>
          <a:noFill/>
        </p:spPr>
      </p:pic>
      <p:pic>
        <p:nvPicPr>
          <p:cNvPr id="1028" name="Picture 4" descr="C:\Users\이나리\Desktop\NoAnswerGameJF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6216" y="2495607"/>
            <a:ext cx="2229307" cy="1811313"/>
          </a:xfrm>
          <a:prstGeom prst="rect">
            <a:avLst/>
          </a:prstGeom>
          <a:noFill/>
        </p:spPr>
      </p:pic>
      <p:pic>
        <p:nvPicPr>
          <p:cNvPr id="1026" name="Picture 2" descr="C:\Users\이나리\Desktop\GameMainControlle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368" y="1136504"/>
            <a:ext cx="3747667" cy="2635722"/>
          </a:xfrm>
          <a:prstGeom prst="rect">
            <a:avLst/>
          </a:prstGeom>
          <a:noFill/>
        </p:spPr>
      </p:pic>
      <p:pic>
        <p:nvPicPr>
          <p:cNvPr id="1030" name="Picture 6" descr="C:\Users\이나리\Desktop\ReadyAnswerJra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1925" y="4002269"/>
            <a:ext cx="1800225" cy="895350"/>
          </a:xfrm>
          <a:prstGeom prst="rect">
            <a:avLst/>
          </a:prstGeom>
          <a:noFill/>
        </p:spPr>
      </p:pic>
      <p:pic>
        <p:nvPicPr>
          <p:cNvPr id="1031" name="Picture 7" descr="C:\Users\이나리\Desktop\TeethBt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51706" y="4589542"/>
            <a:ext cx="4930668" cy="1936695"/>
          </a:xfrm>
          <a:prstGeom prst="rect">
            <a:avLst/>
          </a:prstGeom>
          <a:noFill/>
        </p:spPr>
      </p:pic>
      <p:pic>
        <p:nvPicPr>
          <p:cNvPr id="1029" name="Picture 5" descr="C:\Users\이나리\Desktop\AskGameJ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1925" y="4924868"/>
            <a:ext cx="5080827" cy="1504573"/>
          </a:xfrm>
          <a:prstGeom prst="rect">
            <a:avLst/>
          </a:prstGeom>
          <a:noFill/>
        </p:spPr>
      </p:pic>
      <p:cxnSp>
        <p:nvCxnSpPr>
          <p:cNvPr id="62" name="직선 화살표 연결선 61"/>
          <p:cNvCxnSpPr>
            <a:cxnSpLocks/>
          </p:cNvCxnSpPr>
          <p:nvPr/>
        </p:nvCxnSpPr>
        <p:spPr>
          <a:xfrm>
            <a:off x="4104855" y="2741972"/>
            <a:ext cx="811361" cy="2196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6" name="그룹 41">
            <a:extLst>
              <a:ext uri="{FF2B5EF4-FFF2-40B4-BE49-F238E27FC236}">
                <a16:creationId xmlns:a16="http://schemas.microsoft.com/office/drawing/2014/main" id="{538D3BC4-D4D4-44A1-B592-980C0D9A900A}"/>
              </a:ext>
            </a:extLst>
          </p:cNvPr>
          <p:cNvGrpSpPr/>
          <p:nvPr/>
        </p:nvGrpSpPr>
        <p:grpSpPr>
          <a:xfrm rot="16200000">
            <a:off x="8557266" y="4207537"/>
            <a:ext cx="170250" cy="172479"/>
            <a:chOff x="7996464" y="2147474"/>
            <a:chExt cx="4705481" cy="805044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6760DCB-8BA4-4928-8F31-8878E3633510}"/>
                </a:ext>
              </a:extLst>
            </p:cNvPr>
            <p:cNvCxnSpPr>
              <a:cxnSpLocks/>
              <a:stCxn id="69" idx="2"/>
              <a:endCxn id="69" idx="6"/>
            </p:cNvCxnSpPr>
            <p:nvPr/>
          </p:nvCxnSpPr>
          <p:spPr>
            <a:xfrm rot="10800000" flipH="1">
              <a:off x="7996464" y="2548425"/>
              <a:ext cx="4705449" cy="6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40059E3-1B6C-496A-8AA3-AD26CCE49D41}"/>
                </a:ext>
              </a:extLst>
            </p:cNvPr>
            <p:cNvSpPr/>
            <p:nvPr/>
          </p:nvSpPr>
          <p:spPr>
            <a:xfrm>
              <a:off x="7996496" y="2147474"/>
              <a:ext cx="4705449" cy="8018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EEB0C49C-E70C-4DD2-8E16-593409C71543}"/>
                </a:ext>
              </a:extLst>
            </p:cNvPr>
            <p:cNvCxnSpPr>
              <a:stCxn id="69" idx="0"/>
              <a:endCxn id="69" idx="4"/>
            </p:cNvCxnSpPr>
            <p:nvPr/>
          </p:nvCxnSpPr>
          <p:spPr>
            <a:xfrm rot="16200000" flipH="1">
              <a:off x="9948271" y="2526441"/>
              <a:ext cx="801898" cy="502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16B3F88-7440-4842-9776-C02E1149FA68}"/>
              </a:ext>
            </a:extLst>
          </p:cNvPr>
          <p:cNvCxnSpPr>
            <a:cxnSpLocks/>
          </p:cNvCxnSpPr>
          <p:nvPr/>
        </p:nvCxnSpPr>
        <p:spPr>
          <a:xfrm flipH="1">
            <a:off x="8642391" y="4355770"/>
            <a:ext cx="674" cy="273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C063DE6-7057-4243-A051-919012390519}"/>
              </a:ext>
            </a:extLst>
          </p:cNvPr>
          <p:cNvCxnSpPr>
            <a:cxnSpLocks/>
          </p:cNvCxnSpPr>
          <p:nvPr/>
        </p:nvCxnSpPr>
        <p:spPr>
          <a:xfrm flipV="1">
            <a:off x="3052599" y="3772227"/>
            <a:ext cx="0" cy="11342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C063DE6-7057-4243-A051-919012390519}"/>
              </a:ext>
            </a:extLst>
          </p:cNvPr>
          <p:cNvCxnSpPr>
            <a:cxnSpLocks/>
          </p:cNvCxnSpPr>
          <p:nvPr/>
        </p:nvCxnSpPr>
        <p:spPr>
          <a:xfrm>
            <a:off x="3259833" y="3790585"/>
            <a:ext cx="0" cy="11159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cxnSpLocks/>
          </p:cNvCxnSpPr>
          <p:nvPr/>
        </p:nvCxnSpPr>
        <p:spPr>
          <a:xfrm flipV="1">
            <a:off x="4120321" y="2174158"/>
            <a:ext cx="3305269" cy="7998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1" name="그룹 41">
            <a:extLst>
              <a:ext uri="{FF2B5EF4-FFF2-40B4-BE49-F238E27FC236}">
                <a16:creationId xmlns:a16="http://schemas.microsoft.com/office/drawing/2014/main" id="{538D3BC4-D4D4-44A1-B592-980C0D9A900A}"/>
              </a:ext>
            </a:extLst>
          </p:cNvPr>
          <p:cNvGrpSpPr/>
          <p:nvPr/>
        </p:nvGrpSpPr>
        <p:grpSpPr>
          <a:xfrm rot="16200000">
            <a:off x="990387" y="3776258"/>
            <a:ext cx="146985" cy="138922"/>
            <a:chOff x="7996464" y="2147474"/>
            <a:chExt cx="4705481" cy="805044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06760DCB-8BA4-4928-8F31-8878E3633510}"/>
                </a:ext>
              </a:extLst>
            </p:cNvPr>
            <p:cNvCxnSpPr>
              <a:cxnSpLocks/>
              <a:stCxn id="124" idx="2"/>
              <a:endCxn id="124" idx="6"/>
            </p:cNvCxnSpPr>
            <p:nvPr/>
          </p:nvCxnSpPr>
          <p:spPr>
            <a:xfrm rot="10800000" flipH="1">
              <a:off x="7996464" y="2548425"/>
              <a:ext cx="4705449" cy="62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840059E3-1B6C-496A-8AA3-AD26CCE49D41}"/>
                </a:ext>
              </a:extLst>
            </p:cNvPr>
            <p:cNvSpPr/>
            <p:nvPr/>
          </p:nvSpPr>
          <p:spPr>
            <a:xfrm>
              <a:off x="7996496" y="2147474"/>
              <a:ext cx="4705449" cy="80189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EEB0C49C-E70C-4DD2-8E16-593409C71543}"/>
                </a:ext>
              </a:extLst>
            </p:cNvPr>
            <p:cNvCxnSpPr>
              <a:stCxn id="124" idx="0"/>
              <a:endCxn id="124" idx="4"/>
            </p:cNvCxnSpPr>
            <p:nvPr/>
          </p:nvCxnSpPr>
          <p:spPr>
            <a:xfrm rot="16200000" flipH="1">
              <a:off x="9948271" y="2526441"/>
              <a:ext cx="801898" cy="502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6B3F88-7440-4842-9776-C02E1149FA68}"/>
              </a:ext>
            </a:extLst>
          </p:cNvPr>
          <p:cNvCxnSpPr>
            <a:cxnSpLocks/>
            <a:stCxn id="124" idx="2"/>
          </p:cNvCxnSpPr>
          <p:nvPr/>
        </p:nvCxnSpPr>
        <p:spPr>
          <a:xfrm>
            <a:off x="1063609" y="3919211"/>
            <a:ext cx="0" cy="84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559448-74B1-4918-9C59-51D895EFF360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786706-B5A0-47D8-84CD-BACFEEFC76AA}"/>
              </a:ext>
            </a:extLst>
          </p:cNvPr>
          <p:cNvGrpSpPr/>
          <p:nvPr/>
        </p:nvGrpSpPr>
        <p:grpSpPr>
          <a:xfrm rot="16200000">
            <a:off x="7242183" y="1351183"/>
            <a:ext cx="91721" cy="267665"/>
            <a:chOff x="1971263" y="5145005"/>
            <a:chExt cx="69821" cy="21590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B64C795-E245-46FF-95A3-B9BC505157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7123" y="5170603"/>
              <a:ext cx="1" cy="1903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88DBA6ED-6DD5-47ED-B67B-D0813B76E0E5}"/>
                </a:ext>
              </a:extLst>
            </p:cNvPr>
            <p:cNvSpPr/>
            <p:nvPr/>
          </p:nvSpPr>
          <p:spPr>
            <a:xfrm>
              <a:off x="1971263" y="5145005"/>
              <a:ext cx="69821" cy="737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3CD4D30-599D-42F7-86F1-C3E370059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9112" y="1112130"/>
            <a:ext cx="2815099" cy="886351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37E0924-2F9A-4A5F-8A3A-77A66CF3395C}"/>
              </a:ext>
            </a:extLst>
          </p:cNvPr>
          <p:cNvCxnSpPr>
            <a:cxnSpLocks/>
          </p:cNvCxnSpPr>
          <p:nvPr/>
        </p:nvCxnSpPr>
        <p:spPr>
          <a:xfrm flipH="1">
            <a:off x="4120322" y="2305925"/>
            <a:ext cx="3305269" cy="8520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10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905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→카운터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7D37DA-69BF-4559-A951-7527288B0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8" y="2850392"/>
            <a:ext cx="3583865" cy="3294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56B88-04BB-443F-B390-46FC42180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03" y="2839578"/>
            <a:ext cx="3457414" cy="1128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F98497-6B8F-4251-A552-20477395C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16" y="2853000"/>
            <a:ext cx="3359426" cy="230793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9C57B7-00C8-4891-BEA4-7E4924DC0B2F}"/>
              </a:ext>
            </a:extLst>
          </p:cNvPr>
          <p:cNvCxnSpPr>
            <a:cxnSpLocks/>
          </p:cNvCxnSpPr>
          <p:nvPr/>
        </p:nvCxnSpPr>
        <p:spPr>
          <a:xfrm flipH="1">
            <a:off x="4149554" y="3181548"/>
            <a:ext cx="49236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16BD733-FF20-4F49-B53A-3D2879F0DC3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001342" y="3403605"/>
            <a:ext cx="492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FEE0C59-B329-4492-9938-87134EEBC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42" y="1582924"/>
            <a:ext cx="3683173" cy="79188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AEF74A6-9360-4083-915C-277C7D201270}"/>
              </a:ext>
            </a:extLst>
          </p:cNvPr>
          <p:cNvCxnSpPr>
            <a:cxnSpLocks/>
            <a:stCxn id="27" idx="2"/>
            <a:endCxn id="9" idx="0"/>
          </p:cNvCxnSpPr>
          <p:nvPr/>
        </p:nvCxnSpPr>
        <p:spPr>
          <a:xfrm>
            <a:off x="6321629" y="2374806"/>
            <a:ext cx="0" cy="47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A14F0F-4D0F-446A-823D-E2329F3099D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001342" y="3403605"/>
            <a:ext cx="492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9CA5F83-A431-4FEC-8F3E-4FF9796C5E7C}"/>
              </a:ext>
            </a:extLst>
          </p:cNvPr>
          <p:cNvCxnSpPr>
            <a:cxnSpLocks/>
            <a:stCxn id="9" idx="0"/>
            <a:endCxn id="27" idx="2"/>
          </p:cNvCxnSpPr>
          <p:nvPr/>
        </p:nvCxnSpPr>
        <p:spPr>
          <a:xfrm flipV="1">
            <a:off x="6321629" y="2374806"/>
            <a:ext cx="0" cy="47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EAC947-2504-477D-8031-E3AB75D1043A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F50DB4-E53D-45DA-9888-F9C33C4FD32B}"/>
              </a:ext>
            </a:extLst>
          </p:cNvPr>
          <p:cNvGrpSpPr/>
          <p:nvPr/>
        </p:nvGrpSpPr>
        <p:grpSpPr>
          <a:xfrm>
            <a:off x="10078697" y="2520732"/>
            <a:ext cx="119155" cy="261214"/>
            <a:chOff x="1971263" y="5145005"/>
            <a:chExt cx="69821" cy="215902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BB15DB9-6F37-4102-903B-193F3FDE2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7123" y="5170603"/>
              <a:ext cx="1" cy="19030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5FEF44F8-7FEA-4DC9-B492-E3C4488DB6C1}"/>
                </a:ext>
              </a:extLst>
            </p:cNvPr>
            <p:cNvSpPr/>
            <p:nvPr/>
          </p:nvSpPr>
          <p:spPr>
            <a:xfrm>
              <a:off x="1971263" y="5145005"/>
              <a:ext cx="69821" cy="737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76372C7-9670-46C5-8824-97CB7FE38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3214" y="1425277"/>
            <a:ext cx="3457903" cy="10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01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카운터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D82F2B-C222-4109-AA11-396D7B0FD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9" y="1730605"/>
            <a:ext cx="2400423" cy="977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37AAF3-3ABC-48DD-A0CA-9487A683B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76" y="2391380"/>
            <a:ext cx="2082907" cy="977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B29FE5-0DB5-4F73-8B92-C7C60FF8A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605" y="4271572"/>
            <a:ext cx="2590933" cy="13335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3BF37F-2023-43CC-80FE-11A055E82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24" y="1027901"/>
            <a:ext cx="2756042" cy="1149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8164544-1048-448A-8484-D064BBC34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065" y="1104557"/>
            <a:ext cx="2648086" cy="23432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576FAF-E504-4769-873C-FAEB046481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8" y="3377778"/>
            <a:ext cx="2203563" cy="30037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1BD57E-50D6-47AD-A0AC-6EB3D55CE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77" y="3591848"/>
            <a:ext cx="2057506" cy="283859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4E8844-FF44-4FEC-A0EE-0A1C43C12D3D}"/>
              </a:ext>
            </a:extLst>
          </p:cNvPr>
          <p:cNvCxnSpPr>
            <a:cxnSpLocks/>
          </p:cNvCxnSpPr>
          <p:nvPr/>
        </p:nvCxnSpPr>
        <p:spPr>
          <a:xfrm>
            <a:off x="3398022" y="1895149"/>
            <a:ext cx="1177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CDF9E2-189E-49D1-BF60-32B7BE52436B}"/>
              </a:ext>
            </a:extLst>
          </p:cNvPr>
          <p:cNvCxnSpPr>
            <a:cxnSpLocks/>
          </p:cNvCxnSpPr>
          <p:nvPr/>
        </p:nvCxnSpPr>
        <p:spPr>
          <a:xfrm flipH="1">
            <a:off x="3398022" y="1895149"/>
            <a:ext cx="1177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C4C5C7-FE23-409F-BD02-93A42E046223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398022" y="2532090"/>
            <a:ext cx="1290754" cy="348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564E819-C120-4C04-88A4-1C960736DBF5}"/>
              </a:ext>
            </a:extLst>
          </p:cNvPr>
          <p:cNvCxnSpPr>
            <a:stCxn id="23" idx="3"/>
            <a:endCxn id="7" idx="1"/>
          </p:cNvCxnSpPr>
          <p:nvPr/>
        </p:nvCxnSpPr>
        <p:spPr>
          <a:xfrm flipV="1">
            <a:off x="6771683" y="4938357"/>
            <a:ext cx="802922" cy="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00DCF3F-1052-4AF0-BAD5-AD4BBB6D4BA8}"/>
              </a:ext>
            </a:extLst>
          </p:cNvPr>
          <p:cNvCxnSpPr>
            <a:stCxn id="3" idx="2"/>
            <a:endCxn id="23" idx="1"/>
          </p:cNvCxnSpPr>
          <p:nvPr/>
        </p:nvCxnSpPr>
        <p:spPr>
          <a:xfrm>
            <a:off x="2197811" y="2708555"/>
            <a:ext cx="2516366" cy="230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96E6749-ADA6-466F-A5A7-589700D13C33}"/>
              </a:ext>
            </a:extLst>
          </p:cNvPr>
          <p:cNvCxnSpPr>
            <a:stCxn id="5" idx="2"/>
            <a:endCxn id="23" idx="0"/>
          </p:cNvCxnSpPr>
          <p:nvPr/>
        </p:nvCxnSpPr>
        <p:spPr>
          <a:xfrm>
            <a:off x="5730230" y="3369330"/>
            <a:ext cx="12700" cy="222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C5B0B9-F77B-4A65-AB69-490C4FD0162B}"/>
              </a:ext>
            </a:extLst>
          </p:cNvPr>
          <p:cNvCxnSpPr>
            <a:stCxn id="23" idx="1"/>
            <a:endCxn id="19" idx="3"/>
          </p:cNvCxnSpPr>
          <p:nvPr/>
        </p:nvCxnSpPr>
        <p:spPr>
          <a:xfrm flipH="1" flipV="1">
            <a:off x="2725221" y="4879630"/>
            <a:ext cx="1988956" cy="13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E437DCB0-647D-41E6-AF2A-19451CB835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05" y="5869772"/>
            <a:ext cx="2540131" cy="546128"/>
          </a:xfrm>
          <a:prstGeom prst="rect">
            <a:avLst/>
          </a:prstGeom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42F6AA5C-52BE-4F3A-BB36-10EDC89737BE}"/>
              </a:ext>
            </a:extLst>
          </p:cNvPr>
          <p:cNvCxnSpPr>
            <a:cxnSpLocks/>
            <a:stCxn id="7" idx="2"/>
            <a:endCxn id="63" idx="0"/>
          </p:cNvCxnSpPr>
          <p:nvPr/>
        </p:nvCxnSpPr>
        <p:spPr>
          <a:xfrm flipH="1">
            <a:off x="8870071" y="5605141"/>
            <a:ext cx="1" cy="26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17F81AF-D079-41D2-8283-FFB31FC73766}"/>
              </a:ext>
            </a:extLst>
          </p:cNvPr>
          <p:cNvCxnSpPr>
            <a:stCxn id="23" idx="1"/>
            <a:endCxn id="3" idx="2"/>
          </p:cNvCxnSpPr>
          <p:nvPr/>
        </p:nvCxnSpPr>
        <p:spPr>
          <a:xfrm flipH="1" flipV="1">
            <a:off x="2197811" y="2708555"/>
            <a:ext cx="2516366" cy="230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9CF93DF-4FD0-46E3-B401-186A7C41CE2E}"/>
              </a:ext>
            </a:extLst>
          </p:cNvPr>
          <p:cNvCxnSpPr>
            <a:stCxn id="23" idx="3"/>
            <a:endCxn id="7" idx="1"/>
          </p:cNvCxnSpPr>
          <p:nvPr/>
        </p:nvCxnSpPr>
        <p:spPr>
          <a:xfrm flipV="1">
            <a:off x="6771683" y="4938357"/>
            <a:ext cx="802922" cy="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0DCA51E-735F-47CA-955F-96543A06F2C4}"/>
              </a:ext>
            </a:extLst>
          </p:cNvPr>
          <p:cNvCxnSpPr>
            <a:stCxn id="7" idx="1"/>
            <a:endCxn id="23" idx="3"/>
          </p:cNvCxnSpPr>
          <p:nvPr/>
        </p:nvCxnSpPr>
        <p:spPr>
          <a:xfrm flipH="1">
            <a:off x="6771683" y="4938357"/>
            <a:ext cx="802922" cy="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128CCB4-DEC6-4038-BFCD-8256F95D92B3}"/>
              </a:ext>
            </a:extLst>
          </p:cNvPr>
          <p:cNvCxnSpPr>
            <a:cxnSpLocks/>
            <a:stCxn id="63" idx="0"/>
            <a:endCxn id="7" idx="2"/>
          </p:cNvCxnSpPr>
          <p:nvPr/>
        </p:nvCxnSpPr>
        <p:spPr>
          <a:xfrm flipV="1">
            <a:off x="8870071" y="5605141"/>
            <a:ext cx="1" cy="26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D94C1B-2FB2-484E-91B6-914838A131A2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84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700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재설정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F9F76-E58A-438D-8F07-E02CBF97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10" y="4924029"/>
            <a:ext cx="3336890" cy="1056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C6EB6-581E-467D-B996-469420763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55" y="1128916"/>
            <a:ext cx="2362321" cy="1828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6AE51-F81C-4314-A5CA-8D98340D7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52" y="4796500"/>
            <a:ext cx="2451226" cy="1663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772628-2817-4969-981E-BC0455A31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" y="1218797"/>
            <a:ext cx="1682020" cy="1602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B07874-4FA7-4848-9F3C-B8F8F83CE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37" y="3146036"/>
            <a:ext cx="2451223" cy="31850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E652765-777C-4832-96D1-AB3979BB7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54" y="1212913"/>
            <a:ext cx="3492679" cy="14923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62E14E-786B-4298-ACED-8274B224EA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3190492"/>
            <a:ext cx="2406774" cy="11367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6405DFA-5465-400B-B353-F4DB265CDB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3" y="1208320"/>
            <a:ext cx="1801623" cy="167293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6F4FCD-81F0-4270-B670-439BF683802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5354465" y="2722027"/>
            <a:ext cx="0" cy="46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6B7FDF-CB1F-41C5-A0C2-E587AE534571}"/>
              </a:ext>
            </a:extLst>
          </p:cNvPr>
          <p:cNvCxnSpPr>
            <a:cxnSpLocks/>
            <a:stCxn id="3" idx="1"/>
            <a:endCxn id="23" idx="3"/>
          </p:cNvCxnSpPr>
          <p:nvPr/>
        </p:nvCxnSpPr>
        <p:spPr>
          <a:xfrm flipH="1" flipV="1">
            <a:off x="6557852" y="3758846"/>
            <a:ext cx="957058" cy="169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2CA1ACC-A07B-4F4E-A0F8-95DF752D304A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>
            <a:off x="5354465" y="4327200"/>
            <a:ext cx="0" cy="46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16EE67-6A78-4A91-A623-B9ACA7B1320F}"/>
              </a:ext>
            </a:extLst>
          </p:cNvPr>
          <p:cNvCxnSpPr>
            <a:cxnSpLocks/>
          </p:cNvCxnSpPr>
          <p:nvPr/>
        </p:nvCxnSpPr>
        <p:spPr>
          <a:xfrm flipH="1">
            <a:off x="10845800" y="5450165"/>
            <a:ext cx="479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57B02F2C-EAF9-403D-AD8F-19F0C838A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44" y="3281194"/>
            <a:ext cx="3396378" cy="730221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5898322-5A28-42DA-BABE-762553D42497}"/>
              </a:ext>
            </a:extLst>
          </p:cNvPr>
          <p:cNvCxnSpPr>
            <a:cxnSpLocks/>
          </p:cNvCxnSpPr>
          <p:nvPr/>
        </p:nvCxnSpPr>
        <p:spPr>
          <a:xfrm flipV="1">
            <a:off x="9908627" y="2926954"/>
            <a:ext cx="0" cy="2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1AF6D9-D616-491A-94E2-F35A7D8A6567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6553995" y="3646304"/>
            <a:ext cx="8073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A25741F-71A5-4D79-ADDA-AED1C88973B7}"/>
              </a:ext>
            </a:extLst>
          </p:cNvPr>
          <p:cNvCxnSpPr>
            <a:cxnSpLocks/>
          </p:cNvCxnSpPr>
          <p:nvPr/>
        </p:nvCxnSpPr>
        <p:spPr>
          <a:xfrm flipV="1">
            <a:off x="11325457" y="2985183"/>
            <a:ext cx="0" cy="24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7B26F3E-0BA2-448C-BF99-7602FBD38106}"/>
              </a:ext>
            </a:extLst>
          </p:cNvPr>
          <p:cNvCxnSpPr>
            <a:cxnSpLocks/>
          </p:cNvCxnSpPr>
          <p:nvPr/>
        </p:nvCxnSpPr>
        <p:spPr>
          <a:xfrm>
            <a:off x="9908627" y="2985183"/>
            <a:ext cx="0" cy="33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90D7FA3-0AA0-42A6-AC48-7F1EA0C565C7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6553995" y="3646304"/>
            <a:ext cx="8073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6DB124A-A12A-43F3-AC9F-043C741E99F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354465" y="2663414"/>
            <a:ext cx="0" cy="52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F252986-EAD9-4EFB-99F0-A3E762F0364F}"/>
              </a:ext>
            </a:extLst>
          </p:cNvPr>
          <p:cNvCxnSpPr>
            <a:cxnSpLocks/>
            <a:stCxn id="7" idx="0"/>
            <a:endCxn id="23" idx="2"/>
          </p:cNvCxnSpPr>
          <p:nvPr/>
        </p:nvCxnSpPr>
        <p:spPr>
          <a:xfrm flipV="1">
            <a:off x="5354465" y="4327200"/>
            <a:ext cx="0" cy="46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9C1A80-3D6C-41F1-9B06-22848B0604C0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4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84731DF7-BDFF-4BC4-80A0-D9812F7D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64" y="4117257"/>
            <a:ext cx="2258911" cy="217935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CF82DF7C-8730-45BC-A18E-F1004DED6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56" y="1231506"/>
            <a:ext cx="2197213" cy="121926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4BC1477-B23F-424A-82AA-A6DBB23CA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57" y="2930814"/>
            <a:ext cx="2197213" cy="347997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81B204C6-D100-41DD-B4DD-2E4C9D12C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04" y="1103755"/>
            <a:ext cx="2589625" cy="4675342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AA993532-0813-49F2-A22D-4817CAEC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68" y="1332746"/>
            <a:ext cx="2120904" cy="2420984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18D40833-0553-4795-B2AC-71F16C945D0B}"/>
              </a:ext>
            </a:extLst>
          </p:cNvPr>
          <p:cNvCxnSpPr>
            <a:cxnSpLocks/>
            <a:stCxn id="90" idx="1"/>
            <a:endCxn id="92" idx="3"/>
          </p:cNvCxnSpPr>
          <p:nvPr/>
        </p:nvCxnSpPr>
        <p:spPr>
          <a:xfrm flipH="1" flipV="1">
            <a:off x="7002229" y="3441426"/>
            <a:ext cx="911128" cy="122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98973C1D-76E5-46B1-8973-043DEC5D51D9}"/>
              </a:ext>
            </a:extLst>
          </p:cNvPr>
          <p:cNvCxnSpPr>
            <a:stCxn id="88" idx="2"/>
            <a:endCxn id="90" idx="0"/>
          </p:cNvCxnSpPr>
          <p:nvPr/>
        </p:nvCxnSpPr>
        <p:spPr>
          <a:xfrm>
            <a:off x="9011963" y="2450769"/>
            <a:ext cx="1" cy="48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66749B2-AF03-439A-8BA9-2582652D0143}"/>
              </a:ext>
            </a:extLst>
          </p:cNvPr>
          <p:cNvCxnSpPr>
            <a:cxnSpLocks/>
          </p:cNvCxnSpPr>
          <p:nvPr/>
        </p:nvCxnSpPr>
        <p:spPr>
          <a:xfrm flipV="1">
            <a:off x="3432474" y="6040888"/>
            <a:ext cx="4480882" cy="1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B353DD0-F9EE-49CD-A889-3364CC3FB170}"/>
              </a:ext>
            </a:extLst>
          </p:cNvPr>
          <p:cNvCxnSpPr>
            <a:cxnSpLocks/>
            <a:stCxn id="94" idx="2"/>
            <a:endCxn id="86" idx="0"/>
          </p:cNvCxnSpPr>
          <p:nvPr/>
        </p:nvCxnSpPr>
        <p:spPr>
          <a:xfrm>
            <a:off x="2303020" y="3753730"/>
            <a:ext cx="0" cy="36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BDEFCF93-83EF-4AD9-8740-7B90D677B3E7}"/>
              </a:ext>
            </a:extLst>
          </p:cNvPr>
          <p:cNvCxnSpPr>
            <a:cxnSpLocks/>
          </p:cNvCxnSpPr>
          <p:nvPr/>
        </p:nvCxnSpPr>
        <p:spPr>
          <a:xfrm>
            <a:off x="3363472" y="1552581"/>
            <a:ext cx="1049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FCE7F9F6-065F-4CFA-909B-3951F9CA433F}"/>
              </a:ext>
            </a:extLst>
          </p:cNvPr>
          <p:cNvCxnSpPr>
            <a:cxnSpLocks/>
          </p:cNvCxnSpPr>
          <p:nvPr/>
        </p:nvCxnSpPr>
        <p:spPr>
          <a:xfrm flipV="1">
            <a:off x="3422710" y="4509128"/>
            <a:ext cx="9553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21B45C-5F51-45D7-966A-A0F40FD8DF96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55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143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30857-7D9C-471F-B02E-A70C9EC9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7" y="1718312"/>
            <a:ext cx="3785192" cy="4053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87BC49-33CD-47FC-BE26-1AF42839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64" y="1596582"/>
            <a:ext cx="4951946" cy="46965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8BDE76-5D5B-40C5-9D73-795BA79AAF50}"/>
              </a:ext>
            </a:extLst>
          </p:cNvPr>
          <p:cNvCxnSpPr>
            <a:cxnSpLocks/>
          </p:cNvCxnSpPr>
          <p:nvPr/>
        </p:nvCxnSpPr>
        <p:spPr>
          <a:xfrm>
            <a:off x="4296789" y="4383550"/>
            <a:ext cx="2538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15686-B017-4CE0-86E1-66B3EB7D06A7}"/>
              </a:ext>
            </a:extLst>
          </p:cNvPr>
          <p:cNvCxnSpPr>
            <a:cxnSpLocks/>
          </p:cNvCxnSpPr>
          <p:nvPr/>
        </p:nvCxnSpPr>
        <p:spPr>
          <a:xfrm flipH="1">
            <a:off x="4296790" y="3149810"/>
            <a:ext cx="23038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3E3932A-B2E5-4BD6-91DC-6F5590C6E0C3}"/>
              </a:ext>
            </a:extLst>
          </p:cNvPr>
          <p:cNvSpPr txBox="1"/>
          <p:nvPr/>
        </p:nvSpPr>
        <p:spPr>
          <a:xfrm>
            <a:off x="5138848" y="3981628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en-US" altLang="ko-KR" sz="1600" b="1" dirty="0" err="1"/>
              <a:t>mmCon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78FDC-45BA-4334-A7F0-C559B418972B}"/>
              </a:ext>
            </a:extLst>
          </p:cNvPr>
          <p:cNvSpPr txBox="1"/>
          <p:nvPr/>
        </p:nvSpPr>
        <p:spPr>
          <a:xfrm>
            <a:off x="4301210" y="2808685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+</a:t>
            </a:r>
            <a:r>
              <a:rPr lang="en-US" altLang="ko-KR" sz="1400" b="1" dirty="0" err="1"/>
              <a:t>MenuManagementMain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9F64C-1924-40B3-9D41-E11DFAC1392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38">
            <a:extLst>
              <a:ext uri="{FF2B5EF4-FFF2-40B4-BE49-F238E27FC236}">
                <a16:creationId xmlns:a16="http://schemas.microsoft.com/office/drawing/2014/main" id="{3E468AF2-95E8-4286-AED7-E2BE44095D87}"/>
              </a:ext>
            </a:extLst>
          </p:cNvPr>
          <p:cNvSpPr/>
          <p:nvPr/>
        </p:nvSpPr>
        <p:spPr>
          <a:xfrm>
            <a:off x="6600677" y="1416987"/>
            <a:ext cx="5018834" cy="505958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4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143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602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_DB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30857-7D9C-471F-B02E-A70C9EC99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28" y="1217506"/>
            <a:ext cx="3785192" cy="4053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2E5EF5-5867-4480-91B5-7CC335E2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81" y="1136504"/>
            <a:ext cx="2083644" cy="4150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A7E84-527F-4132-AF04-83F87B555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75" y="2773921"/>
            <a:ext cx="2671966" cy="3717874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6DA949-395B-4EE2-9871-D678747DF20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988371" y="4401030"/>
            <a:ext cx="699018" cy="243971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01B638-79BA-4DD2-8688-BFA0E7EC901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8170441" y="3211977"/>
            <a:ext cx="769440" cy="14208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A4A2D6-211D-4AD1-97B1-86EEA82F3E50}"/>
              </a:ext>
            </a:extLst>
          </p:cNvPr>
          <p:cNvCxnSpPr>
            <a:cxnSpLocks/>
          </p:cNvCxnSpPr>
          <p:nvPr/>
        </p:nvCxnSpPr>
        <p:spPr>
          <a:xfrm flipH="1">
            <a:off x="5057367" y="2074902"/>
            <a:ext cx="3882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D326A2-6B03-4723-A767-CC3855187465}"/>
              </a:ext>
            </a:extLst>
          </p:cNvPr>
          <p:cNvSpPr txBox="1"/>
          <p:nvPr/>
        </p:nvSpPr>
        <p:spPr>
          <a:xfrm>
            <a:off x="416205" y="454786"/>
            <a:ext cx="238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23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143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D0D06-3D54-4AF8-9011-4CF4979BE0A4}"/>
              </a:ext>
            </a:extLst>
          </p:cNvPr>
          <p:cNvSpPr txBox="1"/>
          <p:nvPr/>
        </p:nvSpPr>
        <p:spPr>
          <a:xfrm>
            <a:off x="3052599" y="447207"/>
            <a:ext cx="628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30857-7D9C-471F-B02E-A70C9EC99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2074" r="2093" b="84412"/>
          <a:stretch/>
        </p:blipFill>
        <p:spPr>
          <a:xfrm>
            <a:off x="2510733" y="4793315"/>
            <a:ext cx="3225700" cy="48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8A001-D5D3-42FF-99B7-156726E19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98" y="2030501"/>
            <a:ext cx="3602204" cy="2290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FCB0F6-0104-4DA0-8637-E0833A97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2" y="1535909"/>
            <a:ext cx="3407506" cy="2426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1ED03-AFA6-42DD-929F-37F1CCED9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76491" r="2648" b="17697"/>
          <a:stretch/>
        </p:blipFill>
        <p:spPr>
          <a:xfrm>
            <a:off x="2249640" y="5465810"/>
            <a:ext cx="5753230" cy="37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B5A95DC-48E5-4B4F-9E57-078DDDECDD4A}"/>
              </a:ext>
            </a:extLst>
          </p:cNvPr>
          <p:cNvSpPr txBox="1"/>
          <p:nvPr/>
        </p:nvSpPr>
        <p:spPr>
          <a:xfrm>
            <a:off x="8460498" y="1726143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메뉴 추가 창</a:t>
            </a:r>
            <a:endParaRPr lang="en-US" altLang="ko-KR" sz="20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57C2D4-1877-4CC9-81F7-8B663EAD63B1}"/>
              </a:ext>
            </a:extLst>
          </p:cNvPr>
          <p:cNvSpPr txBox="1"/>
          <p:nvPr/>
        </p:nvSpPr>
        <p:spPr>
          <a:xfrm>
            <a:off x="7138115" y="3287137"/>
            <a:ext cx="109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en-US" altLang="ko-KR" sz="1600" b="1" dirty="0" err="1"/>
              <a:t>mmCon</a:t>
            </a:r>
            <a:endParaRPr lang="ko-KR" altLang="en-US" sz="1600" b="1" dirty="0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ECE6567C-C84C-4119-92F4-74962E5075CA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864977" y="4269767"/>
            <a:ext cx="1710656" cy="105866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A4FB7EB5-D66A-40EB-90FB-368C1CC589C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8002870" y="3175956"/>
            <a:ext cx="457628" cy="24784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1DDA11-4736-4EF8-9967-82C6FFC2D818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09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143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30857-7D9C-471F-B02E-A70C9EC99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2074" r="2093" b="84412"/>
          <a:stretch/>
        </p:blipFill>
        <p:spPr>
          <a:xfrm>
            <a:off x="691984" y="4592086"/>
            <a:ext cx="4059066" cy="613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84EC0-AE02-40B0-90E0-6B85719DA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83" y="2273646"/>
            <a:ext cx="4505698" cy="3307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FCB0F6-0104-4DA0-8637-E0833A97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4" y="1277258"/>
            <a:ext cx="3654772" cy="2398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38014-1D04-4EE9-907D-F42A8133D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 t="71294" r="2467" b="23020"/>
          <a:stretch/>
        </p:blipFill>
        <p:spPr>
          <a:xfrm>
            <a:off x="691984" y="5400827"/>
            <a:ext cx="5610052" cy="359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84A6B2-710E-4B3E-8C89-8412F45A1DA9}"/>
              </a:ext>
            </a:extLst>
          </p:cNvPr>
          <p:cNvCxnSpPr>
            <a:cxnSpLocks/>
          </p:cNvCxnSpPr>
          <p:nvPr/>
        </p:nvCxnSpPr>
        <p:spPr>
          <a:xfrm>
            <a:off x="3052599" y="3811676"/>
            <a:ext cx="0" cy="640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CF8FB5B-72FF-4C85-B1E1-23AA3B3DE21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6302036" y="3927194"/>
            <a:ext cx="1082047" cy="165354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C12782-80D8-4E75-AE9F-C44B988D1919}"/>
              </a:ext>
            </a:extLst>
          </p:cNvPr>
          <p:cNvSpPr txBox="1"/>
          <p:nvPr/>
        </p:nvSpPr>
        <p:spPr>
          <a:xfrm>
            <a:off x="8318667" y="158360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메뉴 수정 창</a:t>
            </a:r>
            <a:endParaRPr lang="en-US" altLang="ko-KR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88786B-A880-456B-A795-A65494779DBD}"/>
              </a:ext>
            </a:extLst>
          </p:cNvPr>
          <p:cNvSpPr txBox="1"/>
          <p:nvPr/>
        </p:nvSpPr>
        <p:spPr>
          <a:xfrm>
            <a:off x="6306540" y="3453559"/>
            <a:ext cx="109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en-US" altLang="ko-KR" sz="1600" b="1" dirty="0" err="1"/>
              <a:t>mmCon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C5D2D5-EF32-4513-BB83-E43839C21345}"/>
              </a:ext>
            </a:extLst>
          </p:cNvPr>
          <p:cNvSpPr txBox="1"/>
          <p:nvPr/>
        </p:nvSpPr>
        <p:spPr>
          <a:xfrm>
            <a:off x="3052599" y="447207"/>
            <a:ext cx="7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E375E-8640-4713-8174-FCC7E5EC1F09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23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32A9C2D-9A9F-4586-BC41-1E0F3D1A81C7}"/>
              </a:ext>
            </a:extLst>
          </p:cNvPr>
          <p:cNvSpPr/>
          <p:nvPr/>
        </p:nvSpPr>
        <p:spPr>
          <a:xfrm>
            <a:off x="408770" y="1365946"/>
            <a:ext cx="3011642" cy="1066014"/>
          </a:xfrm>
          <a:prstGeom prst="roundRect">
            <a:avLst/>
          </a:prstGeom>
          <a:solidFill>
            <a:srgbClr val="FF923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5FAE02-3A75-4E68-90CB-A8B948A79117}"/>
              </a:ext>
            </a:extLst>
          </p:cNvPr>
          <p:cNvSpPr/>
          <p:nvPr/>
        </p:nvSpPr>
        <p:spPr>
          <a:xfrm flipH="1" flipV="1">
            <a:off x="-8" y="377972"/>
            <a:ext cx="12192001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A50092-47E6-474E-9859-906543A95276}"/>
              </a:ext>
            </a:extLst>
          </p:cNvPr>
          <p:cNvGrpSpPr/>
          <p:nvPr/>
        </p:nvGrpSpPr>
        <p:grpSpPr>
          <a:xfrm>
            <a:off x="8207444" y="1365347"/>
            <a:ext cx="3126091" cy="1066014"/>
            <a:chOff x="8207444" y="1365347"/>
            <a:chExt cx="3126091" cy="1066014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FDC84EDF-F4A4-4A2E-98CC-1A24CE00EBA4}"/>
                </a:ext>
              </a:extLst>
            </p:cNvPr>
            <p:cNvSpPr/>
            <p:nvPr/>
          </p:nvSpPr>
          <p:spPr>
            <a:xfrm>
              <a:off x="8207444" y="1365347"/>
              <a:ext cx="3011642" cy="1066014"/>
            </a:xfrm>
            <a:prstGeom prst="roundRect">
              <a:avLst/>
            </a:prstGeom>
            <a:solidFill>
              <a:srgbClr val="FFCD3C"/>
            </a:solidFill>
            <a:ln w="38100">
              <a:solidFill>
                <a:srgbClr val="FFC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F42F44-0E3D-4D0A-B79C-D197781BD048}"/>
                </a:ext>
              </a:extLst>
            </p:cNvPr>
            <p:cNvSpPr txBox="1"/>
            <p:nvPr/>
          </p:nvSpPr>
          <p:spPr>
            <a:xfrm>
              <a:off x="8712587" y="1688816"/>
              <a:ext cx="2620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3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늦은 반응 속도</a:t>
              </a:r>
              <a:endParaRPr lang="en-US" altLang="ko-KR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BB368F7-EFD3-4391-82F2-0706D3BA2E61}"/>
              </a:ext>
            </a:extLst>
          </p:cNvPr>
          <p:cNvSpPr txBox="1"/>
          <p:nvPr/>
        </p:nvSpPr>
        <p:spPr>
          <a:xfrm>
            <a:off x="2940948" y="4741869"/>
            <a:ext cx="2578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번 테이블 주문 받으러 갔다가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…</a:t>
            </a:r>
          </a:p>
          <a:p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5</a:t>
            </a:r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번 테이블 음식 가져다 주고</a:t>
            </a:r>
            <a:r>
              <a:rPr lang="en-US" altLang="ko-KR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..</a:t>
            </a:r>
          </a:p>
          <a:p>
            <a:r>
              <a: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너무 바쁘다</a:t>
            </a:r>
          </a:p>
        </p:txBody>
      </p:sp>
      <p:sp>
        <p:nvSpPr>
          <p:cNvPr id="59" name="말풍선: 사각형 58">
            <a:extLst>
              <a:ext uri="{FF2B5EF4-FFF2-40B4-BE49-F238E27FC236}">
                <a16:creationId xmlns:a16="http://schemas.microsoft.com/office/drawing/2014/main" id="{0D233CFB-1D8A-45C4-82A5-0D7634E41A57}"/>
              </a:ext>
            </a:extLst>
          </p:cNvPr>
          <p:cNvSpPr/>
          <p:nvPr/>
        </p:nvSpPr>
        <p:spPr>
          <a:xfrm>
            <a:off x="2755884" y="4646648"/>
            <a:ext cx="3041442" cy="1181544"/>
          </a:xfrm>
          <a:prstGeom prst="wedgeRectCallout">
            <a:avLst>
              <a:gd name="adj1" fmla="val -65595"/>
              <a:gd name="adj2" fmla="val -28609"/>
            </a:avLst>
          </a:prstGeom>
          <a:noFill/>
          <a:ln w="38100">
            <a:solidFill>
              <a:srgbClr val="35D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41675C-07FD-4EBD-B366-B80F25D12733}"/>
              </a:ext>
            </a:extLst>
          </p:cNvPr>
          <p:cNvGrpSpPr/>
          <p:nvPr/>
        </p:nvGrpSpPr>
        <p:grpSpPr>
          <a:xfrm>
            <a:off x="309646" y="4315728"/>
            <a:ext cx="1873266" cy="1873266"/>
            <a:chOff x="309646" y="4315728"/>
            <a:chExt cx="1873266" cy="1873266"/>
          </a:xfrm>
        </p:grpSpPr>
        <p:pic>
          <p:nvPicPr>
            <p:cNvPr id="51" name="그림 50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D12DE6B5-EE16-481F-BD24-24D5541E4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46" y="4315728"/>
              <a:ext cx="1873266" cy="1873266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5E89A21-80FB-470D-9429-B7A0F78C2E66}"/>
                </a:ext>
              </a:extLst>
            </p:cNvPr>
            <p:cNvSpPr/>
            <p:nvPr/>
          </p:nvSpPr>
          <p:spPr>
            <a:xfrm>
              <a:off x="794909" y="4928141"/>
              <a:ext cx="244677" cy="140520"/>
            </a:xfrm>
            <a:prstGeom prst="rect">
              <a:avLst/>
            </a:prstGeom>
            <a:solidFill>
              <a:srgbClr val="FFD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FB50C49E-0239-4356-9238-16937B6349A7}"/>
                </a:ext>
              </a:extLst>
            </p:cNvPr>
            <p:cNvSpPr/>
            <p:nvPr/>
          </p:nvSpPr>
          <p:spPr>
            <a:xfrm>
              <a:off x="808358" y="4928141"/>
              <a:ext cx="217778" cy="97971"/>
            </a:xfrm>
            <a:custGeom>
              <a:avLst/>
              <a:gdLst>
                <a:gd name="connsiteX0" fmla="*/ 0 w 217778"/>
                <a:gd name="connsiteY0" fmla="*/ 50346 h 97971"/>
                <a:gd name="connsiteX1" fmla="*/ 5443 w 217778"/>
                <a:gd name="connsiteY1" fmla="*/ 43543 h 97971"/>
                <a:gd name="connsiteX2" fmla="*/ 14968 w 217778"/>
                <a:gd name="connsiteY2" fmla="*/ 39460 h 97971"/>
                <a:gd name="connsiteX3" fmla="*/ 27214 w 217778"/>
                <a:gd name="connsiteY3" fmla="*/ 31296 h 97971"/>
                <a:gd name="connsiteX4" fmla="*/ 36739 w 217778"/>
                <a:gd name="connsiteY4" fmla="*/ 25853 h 97971"/>
                <a:gd name="connsiteX5" fmla="*/ 44903 w 217778"/>
                <a:gd name="connsiteY5" fmla="*/ 20410 h 97971"/>
                <a:gd name="connsiteX6" fmla="*/ 53068 w 217778"/>
                <a:gd name="connsiteY6" fmla="*/ 17689 h 97971"/>
                <a:gd name="connsiteX7" fmla="*/ 61232 w 217778"/>
                <a:gd name="connsiteY7" fmla="*/ 13607 h 97971"/>
                <a:gd name="connsiteX8" fmla="*/ 66675 w 217778"/>
                <a:gd name="connsiteY8" fmla="*/ 10885 h 97971"/>
                <a:gd name="connsiteX9" fmla="*/ 74839 w 217778"/>
                <a:gd name="connsiteY9" fmla="*/ 9525 h 97971"/>
                <a:gd name="connsiteX10" fmla="*/ 125185 w 217778"/>
                <a:gd name="connsiteY10" fmla="*/ 0 h 97971"/>
                <a:gd name="connsiteX11" fmla="*/ 146957 w 217778"/>
                <a:gd name="connsiteY11" fmla="*/ 2721 h 97971"/>
                <a:gd name="connsiteX12" fmla="*/ 160564 w 217778"/>
                <a:gd name="connsiteY12" fmla="*/ 8164 h 97971"/>
                <a:gd name="connsiteX13" fmla="*/ 168728 w 217778"/>
                <a:gd name="connsiteY13" fmla="*/ 12246 h 97971"/>
                <a:gd name="connsiteX14" fmla="*/ 175532 w 217778"/>
                <a:gd name="connsiteY14" fmla="*/ 17689 h 97971"/>
                <a:gd name="connsiteX15" fmla="*/ 179614 w 217778"/>
                <a:gd name="connsiteY15" fmla="*/ 20410 h 97971"/>
                <a:gd name="connsiteX16" fmla="*/ 183696 w 217778"/>
                <a:gd name="connsiteY16" fmla="*/ 24493 h 97971"/>
                <a:gd name="connsiteX17" fmla="*/ 191860 w 217778"/>
                <a:gd name="connsiteY17" fmla="*/ 31296 h 97971"/>
                <a:gd name="connsiteX18" fmla="*/ 194582 w 217778"/>
                <a:gd name="connsiteY18" fmla="*/ 35378 h 97971"/>
                <a:gd name="connsiteX19" fmla="*/ 201385 w 217778"/>
                <a:gd name="connsiteY19" fmla="*/ 44903 h 97971"/>
                <a:gd name="connsiteX20" fmla="*/ 206828 w 217778"/>
                <a:gd name="connsiteY20" fmla="*/ 54428 h 97971"/>
                <a:gd name="connsiteX21" fmla="*/ 208189 w 217778"/>
                <a:gd name="connsiteY21" fmla="*/ 58510 h 97971"/>
                <a:gd name="connsiteX22" fmla="*/ 209550 w 217778"/>
                <a:gd name="connsiteY22" fmla="*/ 63953 h 97971"/>
                <a:gd name="connsiteX23" fmla="*/ 212271 w 217778"/>
                <a:gd name="connsiteY23" fmla="*/ 68035 h 97971"/>
                <a:gd name="connsiteX24" fmla="*/ 213632 w 217778"/>
                <a:gd name="connsiteY24" fmla="*/ 73478 h 97971"/>
                <a:gd name="connsiteX25" fmla="*/ 216353 w 217778"/>
                <a:gd name="connsiteY25" fmla="*/ 77560 h 97971"/>
                <a:gd name="connsiteX26" fmla="*/ 217714 w 217778"/>
                <a:gd name="connsiteY26" fmla="*/ 97971 h 9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7778" h="97971">
                  <a:moveTo>
                    <a:pt x="0" y="50346"/>
                  </a:moveTo>
                  <a:cubicBezTo>
                    <a:pt x="1814" y="48078"/>
                    <a:pt x="3257" y="45455"/>
                    <a:pt x="5443" y="43543"/>
                  </a:cubicBezTo>
                  <a:cubicBezTo>
                    <a:pt x="10804" y="38852"/>
                    <a:pt x="9926" y="42401"/>
                    <a:pt x="14968" y="39460"/>
                  </a:cubicBezTo>
                  <a:cubicBezTo>
                    <a:pt x="19206" y="36988"/>
                    <a:pt x="23289" y="34239"/>
                    <a:pt x="27214" y="31296"/>
                  </a:cubicBezTo>
                  <a:cubicBezTo>
                    <a:pt x="45073" y="17903"/>
                    <a:pt x="23379" y="33276"/>
                    <a:pt x="36739" y="25853"/>
                  </a:cubicBezTo>
                  <a:cubicBezTo>
                    <a:pt x="39598" y="24264"/>
                    <a:pt x="41800" y="21444"/>
                    <a:pt x="44903" y="20410"/>
                  </a:cubicBezTo>
                  <a:cubicBezTo>
                    <a:pt x="47625" y="19503"/>
                    <a:pt x="50681" y="19280"/>
                    <a:pt x="53068" y="17689"/>
                  </a:cubicBezTo>
                  <a:cubicBezTo>
                    <a:pt x="60915" y="12459"/>
                    <a:pt x="53344" y="16988"/>
                    <a:pt x="61232" y="13607"/>
                  </a:cubicBezTo>
                  <a:cubicBezTo>
                    <a:pt x="63096" y="12808"/>
                    <a:pt x="64732" y="11468"/>
                    <a:pt x="66675" y="10885"/>
                  </a:cubicBezTo>
                  <a:cubicBezTo>
                    <a:pt x="69317" y="10092"/>
                    <a:pt x="72137" y="10084"/>
                    <a:pt x="74839" y="9525"/>
                  </a:cubicBezTo>
                  <a:cubicBezTo>
                    <a:pt x="118569" y="478"/>
                    <a:pt x="91862" y="4760"/>
                    <a:pt x="125185" y="0"/>
                  </a:cubicBezTo>
                  <a:cubicBezTo>
                    <a:pt x="126491" y="109"/>
                    <a:pt x="141998" y="517"/>
                    <a:pt x="146957" y="2721"/>
                  </a:cubicBezTo>
                  <a:cubicBezTo>
                    <a:pt x="161335" y="9111"/>
                    <a:pt x="146277" y="5306"/>
                    <a:pt x="160564" y="8164"/>
                  </a:cubicBezTo>
                  <a:cubicBezTo>
                    <a:pt x="172271" y="15968"/>
                    <a:pt x="157453" y="6607"/>
                    <a:pt x="168728" y="12246"/>
                  </a:cubicBezTo>
                  <a:cubicBezTo>
                    <a:pt x="174309" y="15037"/>
                    <a:pt x="171314" y="14316"/>
                    <a:pt x="175532" y="17689"/>
                  </a:cubicBezTo>
                  <a:cubicBezTo>
                    <a:pt x="176809" y="18710"/>
                    <a:pt x="178358" y="19363"/>
                    <a:pt x="179614" y="20410"/>
                  </a:cubicBezTo>
                  <a:cubicBezTo>
                    <a:pt x="181092" y="21642"/>
                    <a:pt x="182218" y="23261"/>
                    <a:pt x="183696" y="24493"/>
                  </a:cubicBezTo>
                  <a:cubicBezTo>
                    <a:pt x="189538" y="29362"/>
                    <a:pt x="186434" y="24786"/>
                    <a:pt x="191860" y="31296"/>
                  </a:cubicBezTo>
                  <a:cubicBezTo>
                    <a:pt x="192907" y="32552"/>
                    <a:pt x="193631" y="34047"/>
                    <a:pt x="194582" y="35378"/>
                  </a:cubicBezTo>
                  <a:cubicBezTo>
                    <a:pt x="195610" y="36817"/>
                    <a:pt x="200316" y="42764"/>
                    <a:pt x="201385" y="44903"/>
                  </a:cubicBezTo>
                  <a:cubicBezTo>
                    <a:pt x="206579" y="55291"/>
                    <a:pt x="196959" y="41269"/>
                    <a:pt x="206828" y="54428"/>
                  </a:cubicBezTo>
                  <a:cubicBezTo>
                    <a:pt x="207282" y="55789"/>
                    <a:pt x="207795" y="57131"/>
                    <a:pt x="208189" y="58510"/>
                  </a:cubicBezTo>
                  <a:cubicBezTo>
                    <a:pt x="208703" y="60308"/>
                    <a:pt x="208813" y="62234"/>
                    <a:pt x="209550" y="63953"/>
                  </a:cubicBezTo>
                  <a:cubicBezTo>
                    <a:pt x="210194" y="65456"/>
                    <a:pt x="211364" y="66674"/>
                    <a:pt x="212271" y="68035"/>
                  </a:cubicBezTo>
                  <a:cubicBezTo>
                    <a:pt x="212725" y="69849"/>
                    <a:pt x="212895" y="71759"/>
                    <a:pt x="213632" y="73478"/>
                  </a:cubicBezTo>
                  <a:cubicBezTo>
                    <a:pt x="214276" y="74981"/>
                    <a:pt x="215883" y="75994"/>
                    <a:pt x="216353" y="77560"/>
                  </a:cubicBezTo>
                  <a:cubicBezTo>
                    <a:pt x="218227" y="83808"/>
                    <a:pt x="217714" y="91650"/>
                    <a:pt x="217714" y="97971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1F2EC6-DE5E-4C1F-92FA-2019FC783E93}"/>
              </a:ext>
            </a:extLst>
          </p:cNvPr>
          <p:cNvGrpSpPr/>
          <p:nvPr/>
        </p:nvGrpSpPr>
        <p:grpSpPr>
          <a:xfrm>
            <a:off x="6034859" y="4610913"/>
            <a:ext cx="2975917" cy="1217280"/>
            <a:chOff x="6034859" y="4610913"/>
            <a:chExt cx="2975917" cy="121728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81F4EF-6C73-41E8-9F0E-9CADA98A02F0}"/>
                </a:ext>
              </a:extLst>
            </p:cNvPr>
            <p:cNvSpPr txBox="1"/>
            <p:nvPr/>
          </p:nvSpPr>
          <p:spPr>
            <a:xfrm>
              <a:off x="6222342" y="4610913"/>
              <a:ext cx="238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0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저기요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~ </a:t>
              </a:r>
              <a:r>
                <a:rPr lang="ko-KR" altLang="en-US" sz="20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주문할게요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~</a:t>
              </a:r>
            </a:p>
            <a:p>
              <a:r>
                <a:rPr lang="ko-KR" altLang="en-US" sz="20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저기요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!!!!!! </a:t>
              </a:r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주문이요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!!!!!!</a:t>
              </a:r>
              <a:endPara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6" name="말풍선: 사각형 65">
              <a:extLst>
                <a:ext uri="{FF2B5EF4-FFF2-40B4-BE49-F238E27FC236}">
                  <a16:creationId xmlns:a16="http://schemas.microsoft.com/office/drawing/2014/main" id="{89E6DA58-B707-4EEC-99EF-237C07E351D8}"/>
                </a:ext>
              </a:extLst>
            </p:cNvPr>
            <p:cNvSpPr/>
            <p:nvPr/>
          </p:nvSpPr>
          <p:spPr>
            <a:xfrm>
              <a:off x="6034859" y="4641457"/>
              <a:ext cx="2975917" cy="1186736"/>
            </a:xfrm>
            <a:prstGeom prst="wedgeRectCallout">
              <a:avLst>
                <a:gd name="adj1" fmla="val 69368"/>
                <a:gd name="adj2" fmla="val -17840"/>
              </a:avLst>
            </a:prstGeom>
            <a:noFill/>
            <a:ln w="38100">
              <a:solidFill>
                <a:srgbClr val="FFC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06042E-392F-4C72-84EC-0184173E1FA9}"/>
              </a:ext>
            </a:extLst>
          </p:cNvPr>
          <p:cNvGrpSpPr/>
          <p:nvPr/>
        </p:nvGrpSpPr>
        <p:grpSpPr>
          <a:xfrm>
            <a:off x="613597" y="3249162"/>
            <a:ext cx="9794132" cy="1028546"/>
            <a:chOff x="613597" y="3249162"/>
            <a:chExt cx="9794132" cy="102854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12C19DE-957A-499B-A0CF-4D2275D302C3}"/>
                </a:ext>
              </a:extLst>
            </p:cNvPr>
            <p:cNvSpPr txBox="1"/>
            <p:nvPr/>
          </p:nvSpPr>
          <p:spPr>
            <a:xfrm>
              <a:off x="808358" y="3341782"/>
              <a:ext cx="30344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주문 제대로 </a:t>
              </a:r>
              <a:r>
                <a:rPr lang="ko-KR" altLang="en-US" sz="20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받은게</a:t>
              </a:r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맞나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</a:p>
            <a:p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아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… </a:t>
              </a:r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다시 물어봐야 하나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58" name="말풍선: 사각형 57">
              <a:extLst>
                <a:ext uri="{FF2B5EF4-FFF2-40B4-BE49-F238E27FC236}">
                  <a16:creationId xmlns:a16="http://schemas.microsoft.com/office/drawing/2014/main" id="{DED27977-2BAC-4607-9B4C-5DC2C5C4BCF3}"/>
                </a:ext>
              </a:extLst>
            </p:cNvPr>
            <p:cNvSpPr/>
            <p:nvPr/>
          </p:nvSpPr>
          <p:spPr>
            <a:xfrm>
              <a:off x="613597" y="3249162"/>
              <a:ext cx="2586494" cy="899917"/>
            </a:xfrm>
            <a:prstGeom prst="wedgeRectCallout">
              <a:avLst>
                <a:gd name="adj1" fmla="val 3873"/>
                <a:gd name="adj2" fmla="val 67034"/>
              </a:avLst>
            </a:prstGeom>
            <a:noFill/>
            <a:ln w="38100">
              <a:solidFill>
                <a:srgbClr val="FF92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3" name="말풍선: 사각형 62">
              <a:extLst>
                <a:ext uri="{FF2B5EF4-FFF2-40B4-BE49-F238E27FC236}">
                  <a16:creationId xmlns:a16="http://schemas.microsoft.com/office/drawing/2014/main" id="{D9A8E969-7649-44C0-85BC-6CE0EACD9A6B}"/>
                </a:ext>
              </a:extLst>
            </p:cNvPr>
            <p:cNvSpPr/>
            <p:nvPr/>
          </p:nvSpPr>
          <p:spPr>
            <a:xfrm>
              <a:off x="7216198" y="3625391"/>
              <a:ext cx="2222467" cy="652317"/>
            </a:xfrm>
            <a:prstGeom prst="wedgeRectCallout">
              <a:avLst>
                <a:gd name="adj1" fmla="val 61055"/>
                <a:gd name="adj2" fmla="val 46852"/>
              </a:avLst>
            </a:prstGeom>
            <a:noFill/>
            <a:ln w="38100">
              <a:solidFill>
                <a:srgbClr val="FF92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C57A9E8-F629-48FF-AC67-8A158A4F0496}"/>
                </a:ext>
              </a:extLst>
            </p:cNvPr>
            <p:cNvSpPr txBox="1"/>
            <p:nvPr/>
          </p:nvSpPr>
          <p:spPr>
            <a:xfrm>
              <a:off x="7373249" y="3751494"/>
              <a:ext cx="3034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주문이 제대로 들어갔나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81599A-1E5D-40AE-9F80-42460D44C37B}"/>
              </a:ext>
            </a:extLst>
          </p:cNvPr>
          <p:cNvGrpSpPr/>
          <p:nvPr/>
        </p:nvGrpSpPr>
        <p:grpSpPr>
          <a:xfrm>
            <a:off x="9861700" y="3276940"/>
            <a:ext cx="2436514" cy="563800"/>
            <a:chOff x="9614830" y="3194958"/>
            <a:chExt cx="2659327" cy="64578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7F6966-6CA0-4955-98C3-EABD7BF656C0}"/>
                </a:ext>
              </a:extLst>
            </p:cNvPr>
            <p:cNvSpPr txBox="1"/>
            <p:nvPr/>
          </p:nvSpPr>
          <p:spPr>
            <a:xfrm>
              <a:off x="9775518" y="3274528"/>
              <a:ext cx="2498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음식 언제 </a:t>
              </a:r>
              <a:r>
                <a:rPr lang="ko-KR" altLang="en-US" sz="20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나오는거야</a:t>
              </a:r>
              <a:r>
                <a:rPr lang="en-US" altLang="ko-KR" sz="20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?</a:t>
              </a:r>
              <a:endParaRPr lang="ko-KR" altLang="en-US" sz="20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68" name="말풍선: 사각형 67">
              <a:extLst>
                <a:ext uri="{FF2B5EF4-FFF2-40B4-BE49-F238E27FC236}">
                  <a16:creationId xmlns:a16="http://schemas.microsoft.com/office/drawing/2014/main" id="{82489118-A765-4F92-ACD3-1D2AF7D61CE6}"/>
                </a:ext>
              </a:extLst>
            </p:cNvPr>
            <p:cNvSpPr/>
            <p:nvPr/>
          </p:nvSpPr>
          <p:spPr>
            <a:xfrm>
              <a:off x="9614830" y="3194958"/>
              <a:ext cx="2090510" cy="645782"/>
            </a:xfrm>
            <a:prstGeom prst="wedgeRectCallout">
              <a:avLst>
                <a:gd name="adj1" fmla="val 10825"/>
                <a:gd name="adj2" fmla="val 91318"/>
              </a:avLst>
            </a:prstGeom>
            <a:noFill/>
            <a:ln w="38100">
              <a:solidFill>
                <a:srgbClr val="FFC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D5BD80-E0F5-4D18-B6AF-10B7FFBA6529}"/>
              </a:ext>
            </a:extLst>
          </p:cNvPr>
          <p:cNvGrpSpPr/>
          <p:nvPr/>
        </p:nvGrpSpPr>
        <p:grpSpPr>
          <a:xfrm>
            <a:off x="9649693" y="4376809"/>
            <a:ext cx="1710642" cy="1710642"/>
            <a:chOff x="9649693" y="4376809"/>
            <a:chExt cx="1710642" cy="1710642"/>
          </a:xfrm>
        </p:grpSpPr>
        <p:pic>
          <p:nvPicPr>
            <p:cNvPr id="7" name="그림 6" descr="표지판이(가) 표시된 사진&#10;&#10;자동 생성된 설명">
              <a:extLst>
                <a:ext uri="{FF2B5EF4-FFF2-40B4-BE49-F238E27FC236}">
                  <a16:creationId xmlns:a16="http://schemas.microsoft.com/office/drawing/2014/main" id="{8A958159-9653-43DD-BB8D-E65949BD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9693" y="4376809"/>
              <a:ext cx="1710642" cy="1710642"/>
            </a:xfrm>
            <a:prstGeom prst="rect">
              <a:avLst/>
            </a:prstGeom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3B726AE-93E3-414C-A934-8E3B89ED2ED6}"/>
                </a:ext>
              </a:extLst>
            </p:cNvPr>
            <p:cNvSpPr/>
            <p:nvPr/>
          </p:nvSpPr>
          <p:spPr>
            <a:xfrm>
              <a:off x="10407729" y="5034158"/>
              <a:ext cx="274864" cy="169175"/>
            </a:xfrm>
            <a:prstGeom prst="rect">
              <a:avLst/>
            </a:prstGeom>
            <a:solidFill>
              <a:srgbClr val="F0D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BC638FD-46CF-4E2B-82B0-B2582319665B}"/>
                </a:ext>
              </a:extLst>
            </p:cNvPr>
            <p:cNvSpPr/>
            <p:nvPr/>
          </p:nvSpPr>
          <p:spPr>
            <a:xfrm>
              <a:off x="10448195" y="5073737"/>
              <a:ext cx="234398" cy="106345"/>
            </a:xfrm>
            <a:custGeom>
              <a:avLst/>
              <a:gdLst>
                <a:gd name="connsiteX0" fmla="*/ 0 w 217778"/>
                <a:gd name="connsiteY0" fmla="*/ 50346 h 97971"/>
                <a:gd name="connsiteX1" fmla="*/ 5443 w 217778"/>
                <a:gd name="connsiteY1" fmla="*/ 43543 h 97971"/>
                <a:gd name="connsiteX2" fmla="*/ 14968 w 217778"/>
                <a:gd name="connsiteY2" fmla="*/ 39460 h 97971"/>
                <a:gd name="connsiteX3" fmla="*/ 27214 w 217778"/>
                <a:gd name="connsiteY3" fmla="*/ 31296 h 97971"/>
                <a:gd name="connsiteX4" fmla="*/ 36739 w 217778"/>
                <a:gd name="connsiteY4" fmla="*/ 25853 h 97971"/>
                <a:gd name="connsiteX5" fmla="*/ 44903 w 217778"/>
                <a:gd name="connsiteY5" fmla="*/ 20410 h 97971"/>
                <a:gd name="connsiteX6" fmla="*/ 53068 w 217778"/>
                <a:gd name="connsiteY6" fmla="*/ 17689 h 97971"/>
                <a:gd name="connsiteX7" fmla="*/ 61232 w 217778"/>
                <a:gd name="connsiteY7" fmla="*/ 13607 h 97971"/>
                <a:gd name="connsiteX8" fmla="*/ 66675 w 217778"/>
                <a:gd name="connsiteY8" fmla="*/ 10885 h 97971"/>
                <a:gd name="connsiteX9" fmla="*/ 74839 w 217778"/>
                <a:gd name="connsiteY9" fmla="*/ 9525 h 97971"/>
                <a:gd name="connsiteX10" fmla="*/ 125185 w 217778"/>
                <a:gd name="connsiteY10" fmla="*/ 0 h 97971"/>
                <a:gd name="connsiteX11" fmla="*/ 146957 w 217778"/>
                <a:gd name="connsiteY11" fmla="*/ 2721 h 97971"/>
                <a:gd name="connsiteX12" fmla="*/ 160564 w 217778"/>
                <a:gd name="connsiteY12" fmla="*/ 8164 h 97971"/>
                <a:gd name="connsiteX13" fmla="*/ 168728 w 217778"/>
                <a:gd name="connsiteY13" fmla="*/ 12246 h 97971"/>
                <a:gd name="connsiteX14" fmla="*/ 175532 w 217778"/>
                <a:gd name="connsiteY14" fmla="*/ 17689 h 97971"/>
                <a:gd name="connsiteX15" fmla="*/ 179614 w 217778"/>
                <a:gd name="connsiteY15" fmla="*/ 20410 h 97971"/>
                <a:gd name="connsiteX16" fmla="*/ 183696 w 217778"/>
                <a:gd name="connsiteY16" fmla="*/ 24493 h 97971"/>
                <a:gd name="connsiteX17" fmla="*/ 191860 w 217778"/>
                <a:gd name="connsiteY17" fmla="*/ 31296 h 97971"/>
                <a:gd name="connsiteX18" fmla="*/ 194582 w 217778"/>
                <a:gd name="connsiteY18" fmla="*/ 35378 h 97971"/>
                <a:gd name="connsiteX19" fmla="*/ 201385 w 217778"/>
                <a:gd name="connsiteY19" fmla="*/ 44903 h 97971"/>
                <a:gd name="connsiteX20" fmla="*/ 206828 w 217778"/>
                <a:gd name="connsiteY20" fmla="*/ 54428 h 97971"/>
                <a:gd name="connsiteX21" fmla="*/ 208189 w 217778"/>
                <a:gd name="connsiteY21" fmla="*/ 58510 h 97971"/>
                <a:gd name="connsiteX22" fmla="*/ 209550 w 217778"/>
                <a:gd name="connsiteY22" fmla="*/ 63953 h 97971"/>
                <a:gd name="connsiteX23" fmla="*/ 212271 w 217778"/>
                <a:gd name="connsiteY23" fmla="*/ 68035 h 97971"/>
                <a:gd name="connsiteX24" fmla="*/ 213632 w 217778"/>
                <a:gd name="connsiteY24" fmla="*/ 73478 h 97971"/>
                <a:gd name="connsiteX25" fmla="*/ 216353 w 217778"/>
                <a:gd name="connsiteY25" fmla="*/ 77560 h 97971"/>
                <a:gd name="connsiteX26" fmla="*/ 217714 w 217778"/>
                <a:gd name="connsiteY26" fmla="*/ 97971 h 9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7778" h="97971">
                  <a:moveTo>
                    <a:pt x="0" y="50346"/>
                  </a:moveTo>
                  <a:cubicBezTo>
                    <a:pt x="1814" y="48078"/>
                    <a:pt x="3257" y="45455"/>
                    <a:pt x="5443" y="43543"/>
                  </a:cubicBezTo>
                  <a:cubicBezTo>
                    <a:pt x="10804" y="38852"/>
                    <a:pt x="9926" y="42401"/>
                    <a:pt x="14968" y="39460"/>
                  </a:cubicBezTo>
                  <a:cubicBezTo>
                    <a:pt x="19206" y="36988"/>
                    <a:pt x="23289" y="34239"/>
                    <a:pt x="27214" y="31296"/>
                  </a:cubicBezTo>
                  <a:cubicBezTo>
                    <a:pt x="45073" y="17903"/>
                    <a:pt x="23379" y="33276"/>
                    <a:pt x="36739" y="25853"/>
                  </a:cubicBezTo>
                  <a:cubicBezTo>
                    <a:pt x="39598" y="24264"/>
                    <a:pt x="41800" y="21444"/>
                    <a:pt x="44903" y="20410"/>
                  </a:cubicBezTo>
                  <a:cubicBezTo>
                    <a:pt x="47625" y="19503"/>
                    <a:pt x="50681" y="19280"/>
                    <a:pt x="53068" y="17689"/>
                  </a:cubicBezTo>
                  <a:cubicBezTo>
                    <a:pt x="60915" y="12459"/>
                    <a:pt x="53344" y="16988"/>
                    <a:pt x="61232" y="13607"/>
                  </a:cubicBezTo>
                  <a:cubicBezTo>
                    <a:pt x="63096" y="12808"/>
                    <a:pt x="64732" y="11468"/>
                    <a:pt x="66675" y="10885"/>
                  </a:cubicBezTo>
                  <a:cubicBezTo>
                    <a:pt x="69317" y="10092"/>
                    <a:pt x="72137" y="10084"/>
                    <a:pt x="74839" y="9525"/>
                  </a:cubicBezTo>
                  <a:cubicBezTo>
                    <a:pt x="118569" y="478"/>
                    <a:pt x="91862" y="4760"/>
                    <a:pt x="125185" y="0"/>
                  </a:cubicBezTo>
                  <a:cubicBezTo>
                    <a:pt x="126491" y="109"/>
                    <a:pt x="141998" y="517"/>
                    <a:pt x="146957" y="2721"/>
                  </a:cubicBezTo>
                  <a:cubicBezTo>
                    <a:pt x="161335" y="9111"/>
                    <a:pt x="146277" y="5306"/>
                    <a:pt x="160564" y="8164"/>
                  </a:cubicBezTo>
                  <a:cubicBezTo>
                    <a:pt x="172271" y="15968"/>
                    <a:pt x="157453" y="6607"/>
                    <a:pt x="168728" y="12246"/>
                  </a:cubicBezTo>
                  <a:cubicBezTo>
                    <a:pt x="174309" y="15037"/>
                    <a:pt x="171314" y="14316"/>
                    <a:pt x="175532" y="17689"/>
                  </a:cubicBezTo>
                  <a:cubicBezTo>
                    <a:pt x="176809" y="18710"/>
                    <a:pt x="178358" y="19363"/>
                    <a:pt x="179614" y="20410"/>
                  </a:cubicBezTo>
                  <a:cubicBezTo>
                    <a:pt x="181092" y="21642"/>
                    <a:pt x="182218" y="23261"/>
                    <a:pt x="183696" y="24493"/>
                  </a:cubicBezTo>
                  <a:cubicBezTo>
                    <a:pt x="189538" y="29362"/>
                    <a:pt x="186434" y="24786"/>
                    <a:pt x="191860" y="31296"/>
                  </a:cubicBezTo>
                  <a:cubicBezTo>
                    <a:pt x="192907" y="32552"/>
                    <a:pt x="193631" y="34047"/>
                    <a:pt x="194582" y="35378"/>
                  </a:cubicBezTo>
                  <a:cubicBezTo>
                    <a:pt x="195610" y="36817"/>
                    <a:pt x="200316" y="42764"/>
                    <a:pt x="201385" y="44903"/>
                  </a:cubicBezTo>
                  <a:cubicBezTo>
                    <a:pt x="206579" y="55291"/>
                    <a:pt x="196959" y="41269"/>
                    <a:pt x="206828" y="54428"/>
                  </a:cubicBezTo>
                  <a:cubicBezTo>
                    <a:pt x="207282" y="55789"/>
                    <a:pt x="207795" y="57131"/>
                    <a:pt x="208189" y="58510"/>
                  </a:cubicBezTo>
                  <a:cubicBezTo>
                    <a:pt x="208703" y="60308"/>
                    <a:pt x="208813" y="62234"/>
                    <a:pt x="209550" y="63953"/>
                  </a:cubicBezTo>
                  <a:cubicBezTo>
                    <a:pt x="210194" y="65456"/>
                    <a:pt x="211364" y="66674"/>
                    <a:pt x="212271" y="68035"/>
                  </a:cubicBezTo>
                  <a:cubicBezTo>
                    <a:pt x="212725" y="69849"/>
                    <a:pt x="212895" y="71759"/>
                    <a:pt x="213632" y="73478"/>
                  </a:cubicBezTo>
                  <a:cubicBezTo>
                    <a:pt x="214276" y="74981"/>
                    <a:pt x="215883" y="75994"/>
                    <a:pt x="216353" y="77560"/>
                  </a:cubicBezTo>
                  <a:cubicBezTo>
                    <a:pt x="218227" y="83808"/>
                    <a:pt x="217714" y="91650"/>
                    <a:pt x="217714" y="97971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967D0D-6367-411D-BADD-5DE4F7CA9DE3}"/>
              </a:ext>
            </a:extLst>
          </p:cNvPr>
          <p:cNvGrpSpPr/>
          <p:nvPr/>
        </p:nvGrpSpPr>
        <p:grpSpPr>
          <a:xfrm>
            <a:off x="4308107" y="1370617"/>
            <a:ext cx="3108059" cy="1066014"/>
            <a:chOff x="4308107" y="1370617"/>
            <a:chExt cx="3108059" cy="106601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321B825E-D7AD-401E-84B8-A5B014165739}"/>
                </a:ext>
              </a:extLst>
            </p:cNvPr>
            <p:cNvSpPr/>
            <p:nvPr/>
          </p:nvSpPr>
          <p:spPr>
            <a:xfrm>
              <a:off x="4308107" y="1370617"/>
              <a:ext cx="3011642" cy="1066014"/>
            </a:xfrm>
            <a:prstGeom prst="roundRect">
              <a:avLst/>
            </a:prstGeom>
            <a:solidFill>
              <a:srgbClr val="35D0BA"/>
            </a:solidFill>
            <a:ln w="38100">
              <a:solidFill>
                <a:srgbClr val="35D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9A3156-43F6-40FC-A3AF-0683F4651CE6}"/>
                </a:ext>
              </a:extLst>
            </p:cNvPr>
            <p:cNvSpPr txBox="1"/>
            <p:nvPr/>
          </p:nvSpPr>
          <p:spPr>
            <a:xfrm>
              <a:off x="4795218" y="1657816"/>
              <a:ext cx="26209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3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복잡한 동선</a:t>
              </a: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C97010F-AD91-42BA-A7DD-801EE9C10741}"/>
              </a:ext>
            </a:extLst>
          </p:cNvPr>
          <p:cNvCxnSpPr>
            <a:cxnSpLocks/>
          </p:cNvCxnSpPr>
          <p:nvPr/>
        </p:nvCxnSpPr>
        <p:spPr>
          <a:xfrm>
            <a:off x="1039586" y="2421117"/>
            <a:ext cx="0" cy="811165"/>
          </a:xfrm>
          <a:prstGeom prst="line">
            <a:avLst/>
          </a:prstGeom>
          <a:ln w="38100">
            <a:solidFill>
              <a:srgbClr val="FF923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D5DA74-1971-4818-869C-3A5C4EA0927D}"/>
              </a:ext>
            </a:extLst>
          </p:cNvPr>
          <p:cNvGrpSpPr/>
          <p:nvPr/>
        </p:nvGrpSpPr>
        <p:grpSpPr>
          <a:xfrm>
            <a:off x="2627087" y="2144455"/>
            <a:ext cx="5043446" cy="1497537"/>
            <a:chOff x="2627086" y="2460450"/>
            <a:chExt cx="4407037" cy="968550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E162907-DE87-4204-837B-B2EE0EF811F0}"/>
                </a:ext>
              </a:extLst>
            </p:cNvPr>
            <p:cNvCxnSpPr>
              <a:cxnSpLocks/>
            </p:cNvCxnSpPr>
            <p:nvPr/>
          </p:nvCxnSpPr>
          <p:spPr>
            <a:xfrm>
              <a:off x="7034123" y="2865201"/>
              <a:ext cx="0" cy="563799"/>
            </a:xfrm>
            <a:prstGeom prst="line">
              <a:avLst/>
            </a:prstGeom>
            <a:ln w="38100">
              <a:solidFill>
                <a:srgbClr val="FF923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8355E3C-F60C-4094-B0B5-241272036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086" y="2865201"/>
              <a:ext cx="4407037" cy="0"/>
            </a:xfrm>
            <a:prstGeom prst="line">
              <a:avLst/>
            </a:prstGeom>
            <a:ln w="38100">
              <a:solidFill>
                <a:srgbClr val="FF923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446CBC7-AAC0-4810-B45E-C469A6BE8535}"/>
                </a:ext>
              </a:extLst>
            </p:cNvPr>
            <p:cNvCxnSpPr>
              <a:cxnSpLocks/>
            </p:cNvCxnSpPr>
            <p:nvPr/>
          </p:nvCxnSpPr>
          <p:spPr>
            <a:xfrm>
              <a:off x="2676909" y="2460450"/>
              <a:ext cx="0" cy="381110"/>
            </a:xfrm>
            <a:prstGeom prst="line">
              <a:avLst/>
            </a:prstGeom>
            <a:ln w="38100">
              <a:solidFill>
                <a:srgbClr val="FF923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EB69736-6E26-49DC-9378-5C72FB6A664E}"/>
              </a:ext>
            </a:extLst>
          </p:cNvPr>
          <p:cNvCxnSpPr>
            <a:cxnSpLocks/>
          </p:cNvCxnSpPr>
          <p:nvPr/>
        </p:nvCxnSpPr>
        <p:spPr>
          <a:xfrm>
            <a:off x="4974617" y="2498120"/>
            <a:ext cx="0" cy="2148528"/>
          </a:xfrm>
          <a:prstGeom prst="line">
            <a:avLst/>
          </a:prstGeom>
          <a:ln w="38100">
            <a:solidFill>
              <a:srgbClr val="35D0B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353BA5E-D587-481E-82F8-5861F5A0973F}"/>
              </a:ext>
            </a:extLst>
          </p:cNvPr>
          <p:cNvCxnSpPr>
            <a:cxnSpLocks/>
          </p:cNvCxnSpPr>
          <p:nvPr/>
        </p:nvCxnSpPr>
        <p:spPr>
          <a:xfrm>
            <a:off x="10723789" y="2460450"/>
            <a:ext cx="0" cy="816490"/>
          </a:xfrm>
          <a:prstGeom prst="line">
            <a:avLst/>
          </a:prstGeom>
          <a:ln w="38100">
            <a:solidFill>
              <a:srgbClr val="FFCD3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390F525-7F94-4D7B-9984-A117619E136D}"/>
              </a:ext>
            </a:extLst>
          </p:cNvPr>
          <p:cNvGrpSpPr/>
          <p:nvPr/>
        </p:nvGrpSpPr>
        <p:grpSpPr>
          <a:xfrm>
            <a:off x="6718530" y="2460450"/>
            <a:ext cx="2254701" cy="2181007"/>
            <a:chOff x="6318704" y="2460450"/>
            <a:chExt cx="2654527" cy="2181007"/>
          </a:xfrm>
        </p:grpSpPr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D2DB068-7A2B-4A2D-9A64-0E3C19BE7F53}"/>
                </a:ext>
              </a:extLst>
            </p:cNvPr>
            <p:cNvCxnSpPr>
              <a:cxnSpLocks/>
            </p:cNvCxnSpPr>
            <p:nvPr/>
          </p:nvCxnSpPr>
          <p:spPr>
            <a:xfrm>
              <a:off x="6318704" y="3033486"/>
              <a:ext cx="0" cy="1607971"/>
            </a:xfrm>
            <a:prstGeom prst="line">
              <a:avLst/>
            </a:prstGeom>
            <a:ln w="38100">
              <a:solidFill>
                <a:srgbClr val="FFCD3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ED1EB7F-A7AC-41C4-9410-27153AF38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8705" y="3029712"/>
              <a:ext cx="2629352" cy="0"/>
            </a:xfrm>
            <a:prstGeom prst="line">
              <a:avLst/>
            </a:prstGeom>
            <a:ln w="38100">
              <a:solidFill>
                <a:srgbClr val="FFCD3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63C3818C-0E8A-4437-A8DA-9096272FC003}"/>
                </a:ext>
              </a:extLst>
            </p:cNvPr>
            <p:cNvCxnSpPr>
              <a:cxnSpLocks/>
            </p:cNvCxnSpPr>
            <p:nvPr/>
          </p:nvCxnSpPr>
          <p:spPr>
            <a:xfrm>
              <a:off x="8973231" y="2460450"/>
              <a:ext cx="0" cy="569262"/>
            </a:xfrm>
            <a:prstGeom prst="line">
              <a:avLst/>
            </a:prstGeom>
            <a:ln w="38100">
              <a:solidFill>
                <a:srgbClr val="FFCD3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말풍선: 모서리가 둥근 사각형 96">
            <a:extLst>
              <a:ext uri="{FF2B5EF4-FFF2-40B4-BE49-F238E27FC236}">
                <a16:creationId xmlns:a16="http://schemas.microsoft.com/office/drawing/2014/main" id="{9E4752AB-4E02-4E1B-980B-A06DF61587FE}"/>
              </a:ext>
            </a:extLst>
          </p:cNvPr>
          <p:cNvSpPr/>
          <p:nvPr/>
        </p:nvSpPr>
        <p:spPr>
          <a:xfrm>
            <a:off x="-1444171" y="1088946"/>
            <a:ext cx="13360400" cy="5275943"/>
          </a:xfrm>
          <a:prstGeom prst="wedgeRoundRectCallout">
            <a:avLst>
              <a:gd name="adj1" fmla="val -63635"/>
              <a:gd name="adj2" fmla="val -20699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그림 103" descr="시계이(가) 표시된 사진&#10;&#10;자동 생성된 설명">
            <a:extLst>
              <a:ext uri="{FF2B5EF4-FFF2-40B4-BE49-F238E27FC236}">
                <a16:creationId xmlns:a16="http://schemas.microsoft.com/office/drawing/2014/main" id="{12B18091-1D0F-4871-9BED-EC08BBD6CE0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897" y="5173883"/>
            <a:ext cx="1397766" cy="1397766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EE7AC40-EEC2-4426-B592-712B83ED87E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975" y="3541580"/>
            <a:ext cx="1396800" cy="13968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37F270A-8CF2-4BF3-B79A-6673D60A6992}"/>
              </a:ext>
            </a:extLst>
          </p:cNvPr>
          <p:cNvSpPr txBox="1"/>
          <p:nvPr/>
        </p:nvSpPr>
        <p:spPr>
          <a:xfrm>
            <a:off x="720382" y="1506911"/>
            <a:ext cx="2863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 누락 </a:t>
            </a:r>
            <a:endParaRPr lang="en-US" altLang="ko-KR" sz="2400" spc="3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 오류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9D6CA2-D259-4D50-97F3-B562763D5F6C}"/>
              </a:ext>
            </a:extLst>
          </p:cNvPr>
          <p:cNvSpPr txBox="1"/>
          <p:nvPr/>
        </p:nvSpPr>
        <p:spPr>
          <a:xfrm>
            <a:off x="636357" y="1544561"/>
            <a:ext cx="722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5DC9E1-690C-4D15-86A3-05F0333A5FE3}"/>
              </a:ext>
            </a:extLst>
          </p:cNvPr>
          <p:cNvSpPr txBox="1"/>
          <p:nvPr/>
        </p:nvSpPr>
        <p:spPr>
          <a:xfrm>
            <a:off x="4515904" y="1551123"/>
            <a:ext cx="72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8D924F-F048-4B0B-9B1E-002A95D36D7A}"/>
              </a:ext>
            </a:extLst>
          </p:cNvPr>
          <p:cNvSpPr txBox="1"/>
          <p:nvPr/>
        </p:nvSpPr>
        <p:spPr>
          <a:xfrm>
            <a:off x="8303861" y="1565705"/>
            <a:ext cx="764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000031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7" grpId="0"/>
      <p:bldP spid="59" grpId="0" animBg="1"/>
      <p:bldP spid="50" grpId="0"/>
      <p:bldP spid="47" grpId="0"/>
      <p:bldP spid="48" grpId="0"/>
      <p:bldP spid="5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81431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CB0F6-0104-4DA0-8637-E0833A97C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8" y="1206249"/>
            <a:ext cx="3654772" cy="239896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588786B-A880-456B-A795-A65494779DBD}"/>
              </a:ext>
            </a:extLst>
          </p:cNvPr>
          <p:cNvSpPr txBox="1"/>
          <p:nvPr/>
        </p:nvSpPr>
        <p:spPr>
          <a:xfrm>
            <a:off x="4592064" y="2409212"/>
            <a:ext cx="1093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+</a:t>
            </a:r>
            <a:r>
              <a:rPr lang="en-US" altLang="ko-KR" sz="1600" b="1" dirty="0" err="1"/>
              <a:t>mmCon</a:t>
            </a:r>
            <a:endParaRPr lang="ko-KR" alt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1E65-0572-4722-B28B-B49543D4F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t="92165" r="2464" b="2149"/>
          <a:stretch/>
        </p:blipFill>
        <p:spPr>
          <a:xfrm>
            <a:off x="5685633" y="4154200"/>
            <a:ext cx="6134748" cy="389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FC270-587A-4BC3-9F67-F2861BDBD4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2074" r="2093" b="84412"/>
          <a:stretch/>
        </p:blipFill>
        <p:spPr>
          <a:xfrm>
            <a:off x="5689432" y="3298531"/>
            <a:ext cx="4059066" cy="613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E5ED85-338F-4FF0-8314-3B3AF304957B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4583510" y="2405733"/>
            <a:ext cx="3135455" cy="8927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6D4C48-9C9D-4176-A7A4-880A5FE0DD4A}"/>
              </a:ext>
            </a:extLst>
          </p:cNvPr>
          <p:cNvSpPr txBox="1"/>
          <p:nvPr/>
        </p:nvSpPr>
        <p:spPr>
          <a:xfrm>
            <a:off x="1496770" y="425079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메뉴 삭제버튼</a:t>
            </a:r>
            <a:endParaRPr lang="en-US" altLang="ko-KR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D4143B-687E-4561-A393-224435F3F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53526" r="51860" b="19335"/>
          <a:stretch/>
        </p:blipFill>
        <p:spPr>
          <a:xfrm>
            <a:off x="1277972" y="4636347"/>
            <a:ext cx="2808418" cy="151589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73099B-B59C-4D75-9900-F77EA406DFD6}"/>
              </a:ext>
            </a:extLst>
          </p:cNvPr>
          <p:cNvCxnSpPr>
            <a:cxnSpLocks/>
          </p:cNvCxnSpPr>
          <p:nvPr/>
        </p:nvCxnSpPr>
        <p:spPr>
          <a:xfrm>
            <a:off x="3225655" y="3583954"/>
            <a:ext cx="1" cy="1164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28B52A-FC2B-4FF5-A23C-6681A1E96128}"/>
              </a:ext>
            </a:extLst>
          </p:cNvPr>
          <p:cNvCxnSpPr>
            <a:cxnSpLocks/>
          </p:cNvCxnSpPr>
          <p:nvPr/>
        </p:nvCxnSpPr>
        <p:spPr>
          <a:xfrm flipV="1">
            <a:off x="3988437" y="4463292"/>
            <a:ext cx="1586863" cy="651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94D9970-AB93-4930-ABF0-C8A7B51D13F1}"/>
              </a:ext>
            </a:extLst>
          </p:cNvPr>
          <p:cNvSpPr txBox="1"/>
          <p:nvPr/>
        </p:nvSpPr>
        <p:spPr>
          <a:xfrm>
            <a:off x="3052599" y="447207"/>
            <a:ext cx="680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메뉴관리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4BD00-06F3-4EE9-B141-FA659AC01742}"/>
              </a:ext>
            </a:extLst>
          </p:cNvPr>
          <p:cNvSpPr txBox="1"/>
          <p:nvPr/>
        </p:nvSpPr>
        <p:spPr>
          <a:xfrm>
            <a:off x="416205" y="454786"/>
            <a:ext cx="220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36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 </a:t>
            </a:r>
            <a:r>
              <a:rPr lang="en-US" altLang="ko-KR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</a:t>
            </a:r>
            <a:endParaRPr lang="ko-KR" altLang="en-US" sz="2000" b="1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00F2A-5C81-460E-AC94-7B22DB4B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065" y="1099107"/>
            <a:ext cx="2400828" cy="5241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E504C-247C-4A9E-9DD7-1F4BD3AEC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1" y="1113199"/>
            <a:ext cx="3561517" cy="49642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D23880-430A-4892-A22C-264F3D9CC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2" b="45708"/>
          <a:stretch/>
        </p:blipFill>
        <p:spPr>
          <a:xfrm>
            <a:off x="5812519" y="1099107"/>
            <a:ext cx="2784129" cy="1841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4105D-CCD6-4102-AB13-106814A1D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27"/>
          <a:stretch/>
        </p:blipFill>
        <p:spPr>
          <a:xfrm>
            <a:off x="5865367" y="3169122"/>
            <a:ext cx="2481326" cy="33041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8A4060-04A2-43C3-85C7-1EFF82734009}"/>
              </a:ext>
            </a:extLst>
          </p:cNvPr>
          <p:cNvCxnSpPr>
            <a:cxnSpLocks/>
          </p:cNvCxnSpPr>
          <p:nvPr/>
        </p:nvCxnSpPr>
        <p:spPr>
          <a:xfrm>
            <a:off x="4220308" y="1416122"/>
            <a:ext cx="1548000" cy="0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F3C11-1EBA-4FE5-8C7C-9830DA61ACB5}"/>
              </a:ext>
            </a:extLst>
          </p:cNvPr>
          <p:cNvCxnSpPr>
            <a:cxnSpLocks/>
          </p:cNvCxnSpPr>
          <p:nvPr/>
        </p:nvCxnSpPr>
        <p:spPr>
          <a:xfrm>
            <a:off x="4220308" y="1930403"/>
            <a:ext cx="1548000" cy="0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05567E-E86C-48DE-8469-3EC126AF8156}"/>
              </a:ext>
            </a:extLst>
          </p:cNvPr>
          <p:cNvCxnSpPr>
            <a:cxnSpLocks/>
          </p:cNvCxnSpPr>
          <p:nvPr/>
        </p:nvCxnSpPr>
        <p:spPr>
          <a:xfrm flipH="1">
            <a:off x="4206240" y="1679621"/>
            <a:ext cx="1548000" cy="0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43A99E1-E4B9-434F-AB55-505F2097A13F}"/>
              </a:ext>
            </a:extLst>
          </p:cNvPr>
          <p:cNvCxnSpPr>
            <a:cxnSpLocks/>
          </p:cNvCxnSpPr>
          <p:nvPr/>
        </p:nvCxnSpPr>
        <p:spPr>
          <a:xfrm>
            <a:off x="4206240" y="3050345"/>
            <a:ext cx="4641546" cy="0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A723110-BD9A-45D3-8ADD-AA8748D2D954}"/>
              </a:ext>
            </a:extLst>
          </p:cNvPr>
          <p:cNvCxnSpPr>
            <a:cxnSpLocks/>
          </p:cNvCxnSpPr>
          <p:nvPr/>
        </p:nvCxnSpPr>
        <p:spPr>
          <a:xfrm flipH="1">
            <a:off x="4178797" y="3490662"/>
            <a:ext cx="1633722" cy="3861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873CC1-235A-4467-94D2-AE363846F88D}"/>
              </a:ext>
            </a:extLst>
          </p:cNvPr>
          <p:cNvCxnSpPr>
            <a:cxnSpLocks/>
          </p:cNvCxnSpPr>
          <p:nvPr/>
        </p:nvCxnSpPr>
        <p:spPr>
          <a:xfrm flipV="1">
            <a:off x="4206240" y="3725883"/>
            <a:ext cx="1659127" cy="769"/>
          </a:xfrm>
          <a:prstGeom prst="straightConnector1">
            <a:avLst/>
          </a:prstGeom>
          <a:ln w="63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7E182B-7DCB-4BC9-9FEF-E8DAF0BD9899}"/>
              </a:ext>
            </a:extLst>
          </p:cNvPr>
          <p:cNvSpPr txBox="1"/>
          <p:nvPr/>
        </p:nvSpPr>
        <p:spPr>
          <a:xfrm>
            <a:off x="3052599" y="447207"/>
            <a:ext cx="680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Diagram –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1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1177348" y="-568994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00045" y="-384328"/>
            <a:ext cx="662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3FA3FC-2470-47B9-A082-1462C6B5551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27797-EC8A-4BCC-BB02-747BB6C86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30" y="1356762"/>
            <a:ext cx="6816421" cy="4776970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851163-FA10-4E54-BD60-5FA5383C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78" y="-1625834"/>
            <a:ext cx="257210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6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1177348" y="-568994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00045" y="-384328"/>
            <a:ext cx="662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3FA3FC-2470-47B9-A082-1462C6B5551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27797-EC8A-4BCC-BB02-747BB6C86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26" b="46518"/>
          <a:stretch/>
        </p:blipFill>
        <p:spPr>
          <a:xfrm>
            <a:off x="3433925" y="1195250"/>
            <a:ext cx="3300870" cy="493417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851163-FA10-4E54-BD60-5FA5383C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78" y="-1625834"/>
            <a:ext cx="2572109" cy="15242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674E24-CFD0-4A8A-B95A-FF52A0A247BB}"/>
              </a:ext>
            </a:extLst>
          </p:cNvPr>
          <p:cNvSpPr/>
          <p:nvPr/>
        </p:nvSpPr>
        <p:spPr>
          <a:xfrm>
            <a:off x="3530601" y="1991209"/>
            <a:ext cx="3107266" cy="77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75D2E1-72AC-43FB-A3C8-0174C8D5F369}"/>
              </a:ext>
            </a:extLst>
          </p:cNvPr>
          <p:cNvSpPr/>
          <p:nvPr/>
        </p:nvSpPr>
        <p:spPr>
          <a:xfrm>
            <a:off x="3541862" y="2879126"/>
            <a:ext cx="3096005" cy="388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14FC97-DF93-44A6-B2B8-2E50FCB37227}"/>
              </a:ext>
            </a:extLst>
          </p:cNvPr>
          <p:cNvCxnSpPr>
            <a:cxnSpLocks/>
          </p:cNvCxnSpPr>
          <p:nvPr/>
        </p:nvCxnSpPr>
        <p:spPr>
          <a:xfrm>
            <a:off x="6670849" y="2215327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DBBA53-2F90-4548-9663-ACA400479E21}"/>
              </a:ext>
            </a:extLst>
          </p:cNvPr>
          <p:cNvSpPr txBox="1"/>
          <p:nvPr/>
        </p:nvSpPr>
        <p:spPr>
          <a:xfrm>
            <a:off x="6868876" y="2030661"/>
            <a:ext cx="2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테이블 번호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26D826-50E3-4147-8573-E48440E9233A}"/>
              </a:ext>
            </a:extLst>
          </p:cNvPr>
          <p:cNvSpPr/>
          <p:nvPr/>
        </p:nvSpPr>
        <p:spPr>
          <a:xfrm>
            <a:off x="3541863" y="3327858"/>
            <a:ext cx="1470404" cy="1292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5CB610-AECB-413C-93F5-576868B5B092}"/>
              </a:ext>
            </a:extLst>
          </p:cNvPr>
          <p:cNvSpPr/>
          <p:nvPr/>
        </p:nvSpPr>
        <p:spPr>
          <a:xfrm>
            <a:off x="5120205" y="3327858"/>
            <a:ext cx="1517662" cy="1292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1D4F6D-C640-4AC9-A359-C148F9989561}"/>
              </a:ext>
            </a:extLst>
          </p:cNvPr>
          <p:cNvSpPr/>
          <p:nvPr/>
        </p:nvSpPr>
        <p:spPr>
          <a:xfrm>
            <a:off x="3561591" y="4728643"/>
            <a:ext cx="1450676" cy="1292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18983F0-6780-4F92-A64D-6BF14C652A5A}"/>
              </a:ext>
            </a:extLst>
          </p:cNvPr>
          <p:cNvSpPr/>
          <p:nvPr/>
        </p:nvSpPr>
        <p:spPr>
          <a:xfrm>
            <a:off x="5124588" y="4728643"/>
            <a:ext cx="1513279" cy="1292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Straight Arrow Connector 19">
            <a:extLst>
              <a:ext uri="{FF2B5EF4-FFF2-40B4-BE49-F238E27FC236}">
                <a16:creationId xmlns:a16="http://schemas.microsoft.com/office/drawing/2014/main" id="{D18CF0AD-085E-4B6C-B64F-6FEEF6496FBA}"/>
              </a:ext>
            </a:extLst>
          </p:cNvPr>
          <p:cNvCxnSpPr>
            <a:cxnSpLocks/>
          </p:cNvCxnSpPr>
          <p:nvPr/>
        </p:nvCxnSpPr>
        <p:spPr>
          <a:xfrm>
            <a:off x="6670849" y="3059230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FFC3B5-FCF7-49D1-A65D-649048885B6E}"/>
              </a:ext>
            </a:extLst>
          </p:cNvPr>
          <p:cNvSpPr txBox="1"/>
          <p:nvPr/>
        </p:nvSpPr>
        <p:spPr>
          <a:xfrm>
            <a:off x="6868876" y="2874564"/>
            <a:ext cx="200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테이블 성비 </a:t>
            </a:r>
            <a:r>
              <a:rPr lang="ko-KR" altLang="en-US" dirty="0" err="1"/>
              <a:t>입력칸</a:t>
            </a:r>
            <a:endParaRPr lang="en-US" altLang="ko-KR" dirty="0"/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id="{C2F6C5E7-1B54-434C-95DA-0EE4984453F6}"/>
              </a:ext>
            </a:extLst>
          </p:cNvPr>
          <p:cNvCxnSpPr>
            <a:cxnSpLocks/>
          </p:cNvCxnSpPr>
          <p:nvPr/>
        </p:nvCxnSpPr>
        <p:spPr>
          <a:xfrm>
            <a:off x="6670849" y="4046785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9A3A74-DAD0-4E93-B9FC-A728A96976E0}"/>
              </a:ext>
            </a:extLst>
          </p:cNvPr>
          <p:cNvSpPr txBox="1"/>
          <p:nvPr/>
        </p:nvSpPr>
        <p:spPr>
          <a:xfrm>
            <a:off x="6745805" y="3862119"/>
            <a:ext cx="2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픽업 버튼</a:t>
            </a:r>
            <a:endParaRPr lang="en-US" altLang="ko-KR" dirty="0"/>
          </a:p>
        </p:txBody>
      </p:sp>
      <p:cxnSp>
        <p:nvCxnSpPr>
          <p:cNvPr id="35" name="Straight Arrow Connector 19">
            <a:extLst>
              <a:ext uri="{FF2B5EF4-FFF2-40B4-BE49-F238E27FC236}">
                <a16:creationId xmlns:a16="http://schemas.microsoft.com/office/drawing/2014/main" id="{C4BAACCB-B185-426A-9481-2A4ACBD3B87B}"/>
              </a:ext>
            </a:extLst>
          </p:cNvPr>
          <p:cNvCxnSpPr>
            <a:cxnSpLocks/>
          </p:cNvCxnSpPr>
          <p:nvPr/>
        </p:nvCxnSpPr>
        <p:spPr>
          <a:xfrm>
            <a:off x="6659839" y="5247114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851688-89EA-47F9-B2C1-9F15C15F2EF0}"/>
              </a:ext>
            </a:extLst>
          </p:cNvPr>
          <p:cNvSpPr txBox="1"/>
          <p:nvPr/>
        </p:nvSpPr>
        <p:spPr>
          <a:xfrm>
            <a:off x="6734795" y="5062448"/>
            <a:ext cx="2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픽업 버튼</a:t>
            </a:r>
            <a:endParaRPr lang="en-US" altLang="ko-KR" dirty="0"/>
          </a:p>
        </p:txBody>
      </p:sp>
      <p:cxnSp>
        <p:nvCxnSpPr>
          <p:cNvPr id="37" name="Straight Arrow Connector 19">
            <a:extLst>
              <a:ext uri="{FF2B5EF4-FFF2-40B4-BE49-F238E27FC236}">
                <a16:creationId xmlns:a16="http://schemas.microsoft.com/office/drawing/2014/main" id="{9CC18061-0B8A-4493-AACB-9B7BD60B2B1C}"/>
              </a:ext>
            </a:extLst>
          </p:cNvPr>
          <p:cNvCxnSpPr>
            <a:cxnSpLocks/>
          </p:cNvCxnSpPr>
          <p:nvPr/>
        </p:nvCxnSpPr>
        <p:spPr>
          <a:xfrm>
            <a:off x="1102392" y="3819679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093797-8DAE-4CED-B604-15EE5FB428C9}"/>
              </a:ext>
            </a:extLst>
          </p:cNvPr>
          <p:cNvSpPr txBox="1"/>
          <p:nvPr/>
        </p:nvSpPr>
        <p:spPr>
          <a:xfrm>
            <a:off x="1298947" y="3304516"/>
            <a:ext cx="2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픽업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925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오더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7B05D-AF60-4449-919A-486FB1C1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01" y="1885090"/>
            <a:ext cx="6976699" cy="4411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B16D-BEB6-42F9-B652-AF04BB95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6" y="2851814"/>
            <a:ext cx="5629203" cy="191764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E6ACB4-154D-43AB-A132-0B064953EB38}"/>
              </a:ext>
            </a:extLst>
          </p:cNvPr>
          <p:cNvCxnSpPr/>
          <p:nvPr/>
        </p:nvCxnSpPr>
        <p:spPr>
          <a:xfrm>
            <a:off x="8733119" y="-1013042"/>
            <a:ext cx="88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008A6F-AF3E-4CAE-820F-CFE047D238DA}"/>
              </a:ext>
            </a:extLst>
          </p:cNvPr>
          <p:cNvSpPr txBox="1"/>
          <p:nvPr/>
        </p:nvSpPr>
        <p:spPr>
          <a:xfrm>
            <a:off x="4044074" y="1196919"/>
            <a:ext cx="35782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락</a:t>
            </a:r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걸린 상태인 테이블 오더</a:t>
            </a:r>
            <a:endParaRPr lang="en-US" altLang="ko-KR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391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오더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7B05D-AF60-4449-919A-486FB1C1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15" y="1734648"/>
            <a:ext cx="6976699" cy="441151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E6ACB4-154D-43AB-A132-0B064953EB38}"/>
              </a:ext>
            </a:extLst>
          </p:cNvPr>
          <p:cNvCxnSpPr/>
          <p:nvPr/>
        </p:nvCxnSpPr>
        <p:spPr>
          <a:xfrm>
            <a:off x="8733119" y="-1013042"/>
            <a:ext cx="889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008A6F-AF3E-4CAE-820F-CFE047D238DA}"/>
              </a:ext>
            </a:extLst>
          </p:cNvPr>
          <p:cNvSpPr txBox="1"/>
          <p:nvPr/>
        </p:nvSpPr>
        <p:spPr>
          <a:xfrm>
            <a:off x="97119" y="2421085"/>
            <a:ext cx="192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테이블현황</a:t>
            </a:r>
            <a:endParaRPr lang="en-US" altLang="ko-KR" dirty="0"/>
          </a:p>
          <a:p>
            <a:pPr algn="ctr"/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8AB236-C249-45F5-81A3-254AE14939DC}"/>
              </a:ext>
            </a:extLst>
          </p:cNvPr>
          <p:cNvSpPr/>
          <p:nvPr/>
        </p:nvSpPr>
        <p:spPr>
          <a:xfrm>
            <a:off x="2540000" y="2311400"/>
            <a:ext cx="5537200" cy="3852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66634-0B3D-458F-8395-89FB3D3E555D}"/>
              </a:ext>
            </a:extLst>
          </p:cNvPr>
          <p:cNvSpPr/>
          <p:nvPr/>
        </p:nvSpPr>
        <p:spPr>
          <a:xfrm>
            <a:off x="3903133" y="1938867"/>
            <a:ext cx="5640679" cy="296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89755F-B4BF-4AFF-B20D-C1435242BFF5}"/>
              </a:ext>
            </a:extLst>
          </p:cNvPr>
          <p:cNvSpPr/>
          <p:nvPr/>
        </p:nvSpPr>
        <p:spPr>
          <a:xfrm>
            <a:off x="8261586" y="2336484"/>
            <a:ext cx="1282226" cy="3835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Arrow Connector 19">
            <a:extLst>
              <a:ext uri="{FF2B5EF4-FFF2-40B4-BE49-F238E27FC236}">
                <a16:creationId xmlns:a16="http://schemas.microsoft.com/office/drawing/2014/main" id="{3604B168-A14F-4863-894C-95AF31BD52C5}"/>
              </a:ext>
            </a:extLst>
          </p:cNvPr>
          <p:cNvCxnSpPr>
            <a:cxnSpLocks/>
          </p:cNvCxnSpPr>
          <p:nvPr/>
        </p:nvCxnSpPr>
        <p:spPr>
          <a:xfrm>
            <a:off x="9543812" y="2043425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id="{56A17DC5-3AA0-4259-BCED-C368493C93A3}"/>
              </a:ext>
            </a:extLst>
          </p:cNvPr>
          <p:cNvCxnSpPr>
            <a:cxnSpLocks/>
          </p:cNvCxnSpPr>
          <p:nvPr/>
        </p:nvCxnSpPr>
        <p:spPr>
          <a:xfrm flipH="1">
            <a:off x="2048933" y="2576825"/>
            <a:ext cx="49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565F81D-96A4-4938-A2DB-1C0252A967B4}"/>
              </a:ext>
            </a:extLst>
          </p:cNvPr>
          <p:cNvSpPr txBox="1"/>
          <p:nvPr/>
        </p:nvSpPr>
        <p:spPr>
          <a:xfrm>
            <a:off x="4044074" y="1196919"/>
            <a:ext cx="35782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락</a:t>
            </a:r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걸린 상태인 테이블 오더</a:t>
            </a:r>
            <a:endParaRPr lang="en-US" altLang="ko-KR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B38B9-BA83-4936-8B45-7BDD4699B3AD}"/>
              </a:ext>
            </a:extLst>
          </p:cNvPr>
          <p:cNvSpPr txBox="1"/>
          <p:nvPr/>
        </p:nvSpPr>
        <p:spPr>
          <a:xfrm>
            <a:off x="9741839" y="1774754"/>
            <a:ext cx="200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테이블 정보</a:t>
            </a:r>
            <a:endParaRPr lang="en-US" altLang="ko-KR" dirty="0"/>
          </a:p>
          <a:p>
            <a:pPr algn="ctr"/>
            <a:r>
              <a:rPr lang="ko-KR" altLang="en-US" dirty="0"/>
              <a:t>기본값</a:t>
            </a:r>
            <a:endParaRPr lang="en-US" altLang="ko-KR" dirty="0"/>
          </a:p>
        </p:txBody>
      </p:sp>
      <p:cxnSp>
        <p:nvCxnSpPr>
          <p:cNvPr id="28" name="Straight Arrow Connector 19">
            <a:extLst>
              <a:ext uri="{FF2B5EF4-FFF2-40B4-BE49-F238E27FC236}">
                <a16:creationId xmlns:a16="http://schemas.microsoft.com/office/drawing/2014/main" id="{624C1E4A-8A9B-4860-91E5-162030F5A411}"/>
              </a:ext>
            </a:extLst>
          </p:cNvPr>
          <p:cNvCxnSpPr>
            <a:cxnSpLocks/>
          </p:cNvCxnSpPr>
          <p:nvPr/>
        </p:nvCxnSpPr>
        <p:spPr>
          <a:xfrm>
            <a:off x="9543812" y="3251816"/>
            <a:ext cx="396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F67FC8-CF3E-4205-BEAB-B88F2AF7ED6A}"/>
              </a:ext>
            </a:extLst>
          </p:cNvPr>
          <p:cNvSpPr txBox="1"/>
          <p:nvPr/>
        </p:nvSpPr>
        <p:spPr>
          <a:xfrm>
            <a:off x="9741839" y="2983145"/>
            <a:ext cx="200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테이블 버튼</a:t>
            </a:r>
            <a:endParaRPr lang="en-US" altLang="ko-KR" dirty="0"/>
          </a:p>
          <a:p>
            <a:pPr algn="ctr"/>
            <a:r>
              <a:rPr lang="ko-KR" altLang="en-US" dirty="0"/>
              <a:t>비활성화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9614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D9C7-53C6-4B5B-8D02-63317A0293AB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5B16D-BEB6-42F9-B652-AF04BB95B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83" y="2327337"/>
            <a:ext cx="7164775" cy="2440748"/>
          </a:xfrm>
          <a:prstGeom prst="rect">
            <a:avLst/>
          </a:prstGeom>
        </p:spPr>
      </p:pic>
      <p:cxnSp>
        <p:nvCxnSpPr>
          <p:cNvPr id="18" name="Straight Arrow Connector 19">
            <a:extLst>
              <a:ext uri="{FF2B5EF4-FFF2-40B4-BE49-F238E27FC236}">
                <a16:creationId xmlns:a16="http://schemas.microsoft.com/office/drawing/2014/main" id="{787E9345-6D70-4CF5-978B-BD816B5CCEAF}"/>
              </a:ext>
            </a:extLst>
          </p:cNvPr>
          <p:cNvCxnSpPr>
            <a:cxnSpLocks/>
          </p:cNvCxnSpPr>
          <p:nvPr/>
        </p:nvCxnSpPr>
        <p:spPr>
          <a:xfrm>
            <a:off x="9563562" y="2483692"/>
            <a:ext cx="37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B44238-2C2A-473F-AE65-920B1EA4B8D5}"/>
              </a:ext>
            </a:extLst>
          </p:cNvPr>
          <p:cNvSpPr txBox="1"/>
          <p:nvPr/>
        </p:nvSpPr>
        <p:spPr>
          <a:xfrm>
            <a:off x="9841617" y="2215021"/>
            <a:ext cx="190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윈도우 종료 </a:t>
            </a:r>
            <a:endParaRPr lang="en-US" altLang="ko-KR" dirty="0"/>
          </a:p>
          <a:p>
            <a:pPr algn="ctr"/>
            <a:r>
              <a:rPr lang="ko-KR" altLang="en-US" dirty="0"/>
              <a:t>안되게 함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3F34E-DAF2-4FF0-9BED-433DE92196AA}"/>
              </a:ext>
            </a:extLst>
          </p:cNvPr>
          <p:cNvSpPr txBox="1"/>
          <p:nvPr/>
        </p:nvSpPr>
        <p:spPr>
          <a:xfrm>
            <a:off x="4044074" y="1196919"/>
            <a:ext cx="35782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락</a:t>
            </a:r>
            <a:r>
              <a:rPr lang="ko-KR" altLang="en-US" sz="24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걸린 상태인 테이블 오더</a:t>
            </a:r>
            <a:endParaRPr lang="en-US" altLang="ko-KR" sz="24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2BF9E3-A1BE-4921-9A74-6F70C8BD9C21}"/>
              </a:ext>
            </a:extLst>
          </p:cNvPr>
          <p:cNvSpPr/>
          <p:nvPr/>
        </p:nvSpPr>
        <p:spPr>
          <a:xfrm>
            <a:off x="2350383" y="4301068"/>
            <a:ext cx="7213179" cy="467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B639AF-D14B-4B17-913F-35059E4E4F2B}"/>
              </a:ext>
            </a:extLst>
          </p:cNvPr>
          <p:cNvSpPr/>
          <p:nvPr/>
        </p:nvSpPr>
        <p:spPr>
          <a:xfrm>
            <a:off x="7865533" y="2282093"/>
            <a:ext cx="1678279" cy="467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Straight Arrow Connector 19">
            <a:extLst>
              <a:ext uri="{FF2B5EF4-FFF2-40B4-BE49-F238E27FC236}">
                <a16:creationId xmlns:a16="http://schemas.microsoft.com/office/drawing/2014/main" id="{4F3A54E1-F9A7-453A-9983-50119471C510}"/>
              </a:ext>
            </a:extLst>
          </p:cNvPr>
          <p:cNvCxnSpPr>
            <a:cxnSpLocks/>
          </p:cNvCxnSpPr>
          <p:nvPr/>
        </p:nvCxnSpPr>
        <p:spPr>
          <a:xfrm>
            <a:off x="9563562" y="4455516"/>
            <a:ext cx="37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32D413-8B8D-4B73-B101-B6F75134775F}"/>
              </a:ext>
            </a:extLst>
          </p:cNvPr>
          <p:cNvSpPr txBox="1"/>
          <p:nvPr/>
        </p:nvSpPr>
        <p:spPr>
          <a:xfrm>
            <a:off x="9939867" y="4262844"/>
            <a:ext cx="190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버튼 비활성화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4716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1177348" y="-568994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00045" y="-384328"/>
            <a:ext cx="6623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3FA3FC-2470-47B9-A082-1462C6B5551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27797-EC8A-4BCC-BB02-747BB6C86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88" y="1045904"/>
            <a:ext cx="7716097" cy="540746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2851163-FA10-4E54-BD60-5FA5383C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78" y="2463693"/>
            <a:ext cx="257210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1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708B7-AFB4-438C-95E6-40DA5B06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5" y="1368950"/>
            <a:ext cx="5778797" cy="196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EE068-80D6-4512-9D73-21977FE9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7" y="1589387"/>
            <a:ext cx="6156868" cy="431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A589E-0B51-421B-91ED-CFBA3AC4AD80}"/>
              </a:ext>
            </a:extLst>
          </p:cNvPr>
          <p:cNvSpPr txBox="1"/>
          <p:nvPr/>
        </p:nvSpPr>
        <p:spPr>
          <a:xfrm>
            <a:off x="3052599" y="3984011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성비 버튼 </a:t>
            </a:r>
            <a:r>
              <a:rPr lang="en-US" altLang="ko-KR" b="1" dirty="0">
                <a:solidFill>
                  <a:srgbClr val="FF0000"/>
                </a:solidFill>
              </a:rPr>
              <a:t>Click!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6861B-D16D-4F75-A967-F2B471AD602D}"/>
              </a:ext>
            </a:extLst>
          </p:cNvPr>
          <p:cNvCxnSpPr>
            <a:stCxn id="8" idx="3"/>
          </p:cNvCxnSpPr>
          <p:nvPr/>
        </p:nvCxnSpPr>
        <p:spPr>
          <a:xfrm flipV="1">
            <a:off x="5175296" y="3759464"/>
            <a:ext cx="1365204" cy="409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73F78-D13B-4280-929C-544091556EFF}"/>
              </a:ext>
            </a:extLst>
          </p:cNvPr>
          <p:cNvSpPr txBox="1"/>
          <p:nvPr/>
        </p:nvSpPr>
        <p:spPr>
          <a:xfrm>
            <a:off x="3052599" y="4509175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스피너 조정 </a:t>
            </a:r>
            <a:endParaRPr lang="en-US" altLang="ko-KR" b="1" dirty="0"/>
          </a:p>
          <a:p>
            <a:r>
              <a:rPr lang="en-US" altLang="ko-KR" b="1" dirty="0"/>
              <a:t> -&gt; </a:t>
            </a:r>
            <a:r>
              <a:rPr lang="ko-KR" altLang="en-US" b="1" dirty="0"/>
              <a:t>확인 버튼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9B3935-6FAA-4301-8D65-9D36C3E0906D}"/>
              </a:ext>
            </a:extLst>
          </p:cNvPr>
          <p:cNvCxnSpPr>
            <a:stCxn id="2" idx="3"/>
          </p:cNvCxnSpPr>
          <p:nvPr/>
        </p:nvCxnSpPr>
        <p:spPr>
          <a:xfrm flipV="1">
            <a:off x="4814620" y="4509175"/>
            <a:ext cx="2640280" cy="323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E9C998-A600-4F78-8ADB-E37086BB1CD1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6936894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B6318-B613-4E5E-81E0-37359C29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142563"/>
            <a:ext cx="7782487" cy="492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441575"/>
            <a:ext cx="5778500" cy="19748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BBB9D-16FE-4538-B61B-066E6F508005}"/>
              </a:ext>
            </a:extLst>
          </p:cNvPr>
          <p:cNvCxnSpPr>
            <a:cxnSpLocks/>
          </p:cNvCxnSpPr>
          <p:nvPr/>
        </p:nvCxnSpPr>
        <p:spPr>
          <a:xfrm flipV="1">
            <a:off x="6068165" y="2140466"/>
            <a:ext cx="2499060" cy="187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28260-8E46-44C0-9531-7DFF5CF90585}"/>
              </a:ext>
            </a:extLst>
          </p:cNvPr>
          <p:cNvSpPr txBox="1"/>
          <p:nvPr/>
        </p:nvSpPr>
        <p:spPr>
          <a:xfrm>
            <a:off x="8450543" y="1771134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카운터 락 해제 후 테이블 활성화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1407870" y="3937874"/>
            <a:ext cx="5578960" cy="614254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5F6BF-7AF6-45C2-ABA7-A17F48E263CC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565A99-B17E-4FB6-B01D-5DD1860A1366}"/>
              </a:ext>
            </a:extLst>
          </p:cNvPr>
          <p:cNvSpPr txBox="1"/>
          <p:nvPr/>
        </p:nvSpPr>
        <p:spPr>
          <a:xfrm>
            <a:off x="8671109" y="4124134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▷테이블 </a:t>
            </a:r>
            <a:r>
              <a:rPr lang="ko-KR" altLang="en-US" sz="1400" b="1" dirty="0" err="1"/>
              <a:t>락</a:t>
            </a:r>
            <a:r>
              <a:rPr lang="ko-KR" altLang="en-US" sz="1400" b="1" dirty="0"/>
              <a:t> 미해제시</a:t>
            </a:r>
            <a:r>
              <a:rPr lang="en-US" altLang="ko-KR" sz="1400" b="1" dirty="0"/>
              <a:t>, </a:t>
            </a:r>
            <a:br>
              <a:rPr lang="en-US" altLang="ko-KR" sz="1400" b="1" dirty="0"/>
            </a:br>
            <a:r>
              <a:rPr lang="en-US" altLang="ko-KR" sz="1400" b="1" dirty="0"/>
              <a:t>    </a:t>
            </a:r>
            <a:r>
              <a:rPr lang="ko-KR" altLang="en-US" sz="1400" b="1" dirty="0"/>
              <a:t>해당 테이블은 메시지도 받지 않는다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0CDD8C-788C-4665-B524-700321109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95" y="2769037"/>
            <a:ext cx="4114635" cy="134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3647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4CFE27-1066-46D4-A290-FD695458B4AD}"/>
              </a:ext>
            </a:extLst>
          </p:cNvPr>
          <p:cNvSpPr txBox="1"/>
          <p:nvPr/>
        </p:nvSpPr>
        <p:spPr>
          <a:xfrm>
            <a:off x="756582" y="1782992"/>
            <a:ext cx="480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 임금 </a:t>
            </a:r>
            <a:r>
              <a:rPr lang="en-US" altLang="ko-KR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인상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3D3A43-24E0-4BDE-BC28-ADC7FEB4E717}"/>
              </a:ext>
            </a:extLst>
          </p:cNvPr>
          <p:cNvSpPr txBox="1"/>
          <p:nvPr/>
        </p:nvSpPr>
        <p:spPr>
          <a:xfrm>
            <a:off x="1841314" y="3632592"/>
            <a:ext cx="2517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인권비</a:t>
            </a:r>
            <a:r>
              <a:rPr lang="ko-KR" altLang="en-US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부담</a:t>
            </a:r>
          </a:p>
        </p:txBody>
      </p:sp>
      <p:pic>
        <p:nvPicPr>
          <p:cNvPr id="5" name="그래픽 4" descr="열린 인용 부호">
            <a:extLst>
              <a:ext uri="{FF2B5EF4-FFF2-40B4-BE49-F238E27FC236}">
                <a16:creationId xmlns:a16="http://schemas.microsoft.com/office/drawing/2014/main" id="{13832FF5-8A59-45AC-B595-9F333B79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734" y="1379950"/>
            <a:ext cx="914400" cy="914400"/>
          </a:xfrm>
          <a:prstGeom prst="rect">
            <a:avLst/>
          </a:prstGeom>
        </p:spPr>
      </p:pic>
      <p:pic>
        <p:nvPicPr>
          <p:cNvPr id="7" name="그래픽 6" descr="닫는 인용 부호">
            <a:extLst>
              <a:ext uri="{FF2B5EF4-FFF2-40B4-BE49-F238E27FC236}">
                <a16:creationId xmlns:a16="http://schemas.microsoft.com/office/drawing/2014/main" id="{D6A586BC-0137-407A-AFDD-752B1B8C1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2227" y="2039123"/>
            <a:ext cx="914400" cy="9144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27B14BE7-02B6-46B4-99A2-176B265D4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776667" y="2589472"/>
            <a:ext cx="646331" cy="914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C687475-4452-432B-8B57-461F7779F9EA}"/>
              </a:ext>
            </a:extLst>
          </p:cNvPr>
          <p:cNvGrpSpPr/>
          <p:nvPr/>
        </p:nvGrpSpPr>
        <p:grpSpPr>
          <a:xfrm>
            <a:off x="4194817" y="1047031"/>
            <a:ext cx="7997183" cy="5581512"/>
            <a:chOff x="4194817" y="1047031"/>
            <a:chExt cx="7997183" cy="5581512"/>
          </a:xfrm>
        </p:grpSpPr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13E5F2D1-7B78-41F9-A3AD-37832836E7CF}"/>
                </a:ext>
              </a:extLst>
            </p:cNvPr>
            <p:cNvGrpSpPr/>
            <p:nvPr/>
          </p:nvGrpSpPr>
          <p:grpSpPr>
            <a:xfrm>
              <a:off x="4789353" y="5377789"/>
              <a:ext cx="2159340" cy="634355"/>
              <a:chOff x="3323770" y="5341255"/>
              <a:chExt cx="2307774" cy="769259"/>
            </a:xfrm>
            <a:solidFill>
              <a:schemeClr val="accent1">
                <a:lumMod val="75000"/>
              </a:schemeClr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E07AD291-FEE3-4108-949E-507676FA45CF}"/>
                  </a:ext>
                </a:extLst>
              </p:cNvPr>
              <p:cNvSpPr/>
              <p:nvPr/>
            </p:nvSpPr>
            <p:spPr>
              <a:xfrm rot="5400000">
                <a:off x="3708399" y="4956628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ight Triangle 5">
                <a:extLst>
                  <a:ext uri="{FF2B5EF4-FFF2-40B4-BE49-F238E27FC236}">
                    <a16:creationId xmlns:a16="http://schemas.microsoft.com/office/drawing/2014/main" id="{DE404E1E-B8AD-44D3-9C44-78A63DD57161}"/>
                  </a:ext>
                </a:extLst>
              </p:cNvPr>
              <p:cNvSpPr/>
              <p:nvPr/>
            </p:nvSpPr>
            <p:spPr>
              <a:xfrm flipV="1">
                <a:off x="4862285" y="5341255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8">
              <a:extLst>
                <a:ext uri="{FF2B5EF4-FFF2-40B4-BE49-F238E27FC236}">
                  <a16:creationId xmlns:a16="http://schemas.microsoft.com/office/drawing/2014/main" id="{FF8FB3CC-E905-4397-AC0D-4B2B6C296305}"/>
                </a:ext>
              </a:extLst>
            </p:cNvPr>
            <p:cNvGrpSpPr/>
            <p:nvPr/>
          </p:nvGrpSpPr>
          <p:grpSpPr>
            <a:xfrm>
              <a:off x="6946431" y="4138343"/>
              <a:ext cx="2160000" cy="634355"/>
              <a:chOff x="5631544" y="3033478"/>
              <a:chExt cx="2307774" cy="769259"/>
            </a:xfrm>
            <a:solidFill>
              <a:schemeClr val="accent1">
                <a:lumMod val="40000"/>
                <a:lumOff val="60000"/>
              </a:schemeClr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17" name="Rectangle 8">
                <a:extLst>
                  <a:ext uri="{FF2B5EF4-FFF2-40B4-BE49-F238E27FC236}">
                    <a16:creationId xmlns:a16="http://schemas.microsoft.com/office/drawing/2014/main" id="{23C84254-F4C5-4212-A91F-AF498BBFA03A}"/>
                  </a:ext>
                </a:extLst>
              </p:cNvPr>
              <p:cNvSpPr/>
              <p:nvPr/>
            </p:nvSpPr>
            <p:spPr>
              <a:xfrm rot="5400000">
                <a:off x="6016173" y="264885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ight Triangle 9">
                <a:extLst>
                  <a:ext uri="{FF2B5EF4-FFF2-40B4-BE49-F238E27FC236}">
                    <a16:creationId xmlns:a16="http://schemas.microsoft.com/office/drawing/2014/main" id="{17607716-DD88-441C-ACCB-E86B9B438826}"/>
                  </a:ext>
                </a:extLst>
              </p:cNvPr>
              <p:cNvSpPr/>
              <p:nvPr/>
            </p:nvSpPr>
            <p:spPr>
              <a:xfrm flipV="1">
                <a:off x="7170059" y="3033478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2C772D01-9388-48D6-9B68-AB8CF4CAC200}"/>
                </a:ext>
              </a:extLst>
            </p:cNvPr>
            <p:cNvGrpSpPr/>
            <p:nvPr/>
          </p:nvGrpSpPr>
          <p:grpSpPr>
            <a:xfrm>
              <a:off x="9130660" y="2888967"/>
              <a:ext cx="2866904" cy="634355"/>
              <a:chOff x="7939318" y="725700"/>
              <a:chExt cx="2307774" cy="769259"/>
            </a:xfrm>
            <a:solidFill>
              <a:schemeClr val="accent1">
                <a:lumMod val="60000"/>
                <a:lumOff val="40000"/>
              </a:schemeClr>
            </a:solidFill>
            <a:effectLst>
              <a:outerShdw blurRad="279400" dist="38100" dir="5400000" sx="103000" sy="103000" algn="tl" rotWithShape="0">
                <a:prstClr val="black">
                  <a:alpha val="32000"/>
                </a:prstClr>
              </a:outerShdw>
            </a:effectLst>
          </p:grpSpPr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5123505C-083C-4FFE-9EDE-848C13331D6C}"/>
                  </a:ext>
                </a:extLst>
              </p:cNvPr>
              <p:cNvSpPr/>
              <p:nvPr/>
            </p:nvSpPr>
            <p:spPr>
              <a:xfrm rot="5400000">
                <a:off x="8323947" y="341073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ight Triangle 13">
                <a:extLst>
                  <a:ext uri="{FF2B5EF4-FFF2-40B4-BE49-F238E27FC236}">
                    <a16:creationId xmlns:a16="http://schemas.microsoft.com/office/drawing/2014/main" id="{3163FC6A-20ED-4FB7-A715-5B286A169A98}"/>
                  </a:ext>
                </a:extLst>
              </p:cNvPr>
              <p:cNvSpPr/>
              <p:nvPr/>
            </p:nvSpPr>
            <p:spPr>
              <a:xfrm flipV="1">
                <a:off x="9477833" y="725700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BCBDC22F-6A86-4254-8E42-D2EF6ED66674}"/>
                </a:ext>
              </a:extLst>
            </p:cNvPr>
            <p:cNvSpPr/>
            <p:nvPr/>
          </p:nvSpPr>
          <p:spPr>
            <a:xfrm>
              <a:off x="11161226" y="1816472"/>
              <a:ext cx="770046" cy="107596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29" name="Group 15">
              <a:extLst>
                <a:ext uri="{FF2B5EF4-FFF2-40B4-BE49-F238E27FC236}">
                  <a16:creationId xmlns:a16="http://schemas.microsoft.com/office/drawing/2014/main" id="{9F8F259C-E1EA-43A6-B8B5-90C0D4388C9F}"/>
                </a:ext>
              </a:extLst>
            </p:cNvPr>
            <p:cNvGrpSpPr/>
            <p:nvPr/>
          </p:nvGrpSpPr>
          <p:grpSpPr>
            <a:xfrm>
              <a:off x="4194817" y="5377789"/>
              <a:ext cx="594537" cy="1250754"/>
              <a:chOff x="2554511" y="5341256"/>
              <a:chExt cx="769259" cy="151674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2" name="Right Triangle 2">
                <a:extLst>
                  <a:ext uri="{FF2B5EF4-FFF2-40B4-BE49-F238E27FC236}">
                    <a16:creationId xmlns:a16="http://schemas.microsoft.com/office/drawing/2014/main" id="{775EC499-AC6E-4080-8E32-F38E4B66F077}"/>
                  </a:ext>
                </a:extLst>
              </p:cNvPr>
              <p:cNvSpPr/>
              <p:nvPr/>
            </p:nvSpPr>
            <p:spPr>
              <a:xfrm flipH="1">
                <a:off x="2554511" y="5341256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 4">
                <a:extLst>
                  <a:ext uri="{FF2B5EF4-FFF2-40B4-BE49-F238E27FC236}">
                    <a16:creationId xmlns:a16="http://schemas.microsoft.com/office/drawing/2014/main" id="{0B1E50F5-7624-475C-BF51-4A8F9964CE74}"/>
                  </a:ext>
                </a:extLst>
              </p:cNvPr>
              <p:cNvSpPr/>
              <p:nvPr/>
            </p:nvSpPr>
            <p:spPr>
              <a:xfrm>
                <a:off x="2554512" y="6110513"/>
                <a:ext cx="769257" cy="7474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Group 17">
              <a:extLst>
                <a:ext uri="{FF2B5EF4-FFF2-40B4-BE49-F238E27FC236}">
                  <a16:creationId xmlns:a16="http://schemas.microsoft.com/office/drawing/2014/main" id="{58D231AD-8642-4DDA-9279-1E28C60BFF23}"/>
                </a:ext>
              </a:extLst>
            </p:cNvPr>
            <p:cNvGrpSpPr/>
            <p:nvPr/>
          </p:nvGrpSpPr>
          <p:grpSpPr>
            <a:xfrm>
              <a:off x="6354156" y="4138343"/>
              <a:ext cx="594537" cy="1249200"/>
              <a:chOff x="4862285" y="3033479"/>
              <a:chExt cx="769259" cy="2307774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5" name="Rectangle 6">
                <a:extLst>
                  <a:ext uri="{FF2B5EF4-FFF2-40B4-BE49-F238E27FC236}">
                    <a16:creationId xmlns:a16="http://schemas.microsoft.com/office/drawing/2014/main" id="{C5DD9306-82F4-4501-89A8-090A1B894F18}"/>
                  </a:ext>
                </a:extLst>
              </p:cNvPr>
              <p:cNvSpPr/>
              <p:nvPr/>
            </p:nvSpPr>
            <p:spPr>
              <a:xfrm>
                <a:off x="4862287" y="3802738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ight Triangle 7">
                <a:extLst>
                  <a:ext uri="{FF2B5EF4-FFF2-40B4-BE49-F238E27FC236}">
                    <a16:creationId xmlns:a16="http://schemas.microsoft.com/office/drawing/2014/main" id="{F07E4E43-6359-49B1-8D70-99332BE27C62}"/>
                  </a:ext>
                </a:extLst>
              </p:cNvPr>
              <p:cNvSpPr/>
              <p:nvPr/>
            </p:nvSpPr>
            <p:spPr>
              <a:xfrm flipH="1">
                <a:off x="4862285" y="3033479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Group 19">
              <a:extLst>
                <a:ext uri="{FF2B5EF4-FFF2-40B4-BE49-F238E27FC236}">
                  <a16:creationId xmlns:a16="http://schemas.microsoft.com/office/drawing/2014/main" id="{7D7ECFF9-F46D-4EA6-98A5-93FCE97B1043}"/>
                </a:ext>
              </a:extLst>
            </p:cNvPr>
            <p:cNvGrpSpPr/>
            <p:nvPr/>
          </p:nvGrpSpPr>
          <p:grpSpPr>
            <a:xfrm>
              <a:off x="8536123" y="2888967"/>
              <a:ext cx="594537" cy="1249200"/>
              <a:chOff x="7170059" y="725701"/>
              <a:chExt cx="769259" cy="23077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8" name="Rectangle 10">
                <a:extLst>
                  <a:ext uri="{FF2B5EF4-FFF2-40B4-BE49-F238E27FC236}">
                    <a16:creationId xmlns:a16="http://schemas.microsoft.com/office/drawing/2014/main" id="{51203856-5D01-4E51-9E5A-C8301942359C}"/>
                  </a:ext>
                </a:extLst>
              </p:cNvPr>
              <p:cNvSpPr/>
              <p:nvPr/>
            </p:nvSpPr>
            <p:spPr>
              <a:xfrm>
                <a:off x="7170061" y="1494961"/>
                <a:ext cx="769257" cy="15385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ight Triangle 11">
                <a:extLst>
                  <a:ext uri="{FF2B5EF4-FFF2-40B4-BE49-F238E27FC236}">
                    <a16:creationId xmlns:a16="http://schemas.microsoft.com/office/drawing/2014/main" id="{8D67A843-A795-41D9-AC0F-1A2DE9945EFA}"/>
                  </a:ext>
                </a:extLst>
              </p:cNvPr>
              <p:cNvSpPr/>
              <p:nvPr/>
            </p:nvSpPr>
            <p:spPr>
              <a:xfrm flipH="1">
                <a:off x="7170059" y="725701"/>
                <a:ext cx="769259" cy="76925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F0287C80-4B31-4C0B-9E98-683344EF7B01}"/>
                </a:ext>
              </a:extLst>
            </p:cNvPr>
            <p:cNvSpPr/>
            <p:nvPr/>
          </p:nvSpPr>
          <p:spPr>
            <a:xfrm>
              <a:off x="10853717" y="1047031"/>
              <a:ext cx="1338283" cy="769441"/>
            </a:xfrm>
            <a:prstGeom prst="triangle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1BDB36-156A-481D-A333-67C4AF4AB57A}"/>
                </a:ext>
              </a:extLst>
            </p:cNvPr>
            <p:cNvSpPr txBox="1"/>
            <p:nvPr/>
          </p:nvSpPr>
          <p:spPr>
            <a:xfrm>
              <a:off x="4842455" y="5449810"/>
              <a:ext cx="1282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rial Black" panose="020B0A04020102020204" pitchFamily="34" charset="0"/>
                  <a:ea typeface="HU고딕320" panose="02020603020101020101" pitchFamily="18" charset="-127"/>
                </a:rPr>
                <a:t>2018</a:t>
              </a:r>
              <a:endPara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C2D252-56EC-4907-9FF7-FB9E0723276A}"/>
                </a:ext>
              </a:extLst>
            </p:cNvPr>
            <p:cNvSpPr txBox="1"/>
            <p:nvPr/>
          </p:nvSpPr>
          <p:spPr>
            <a:xfrm>
              <a:off x="7079627" y="4189838"/>
              <a:ext cx="1282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rial Black" panose="020B0A04020102020204" pitchFamily="34" charset="0"/>
                  <a:ea typeface="HU고딕320" panose="02020603020101020101" pitchFamily="18" charset="-127"/>
                </a:rPr>
                <a:t>2019</a:t>
              </a:r>
              <a:endPara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C26650-10E4-44BF-9361-C8E870F32E08}"/>
                </a:ext>
              </a:extLst>
            </p:cNvPr>
            <p:cNvSpPr txBox="1"/>
            <p:nvPr/>
          </p:nvSpPr>
          <p:spPr>
            <a:xfrm>
              <a:off x="9435518" y="2946441"/>
              <a:ext cx="1282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Arial Black" panose="020B0A04020102020204" pitchFamily="34" charset="0"/>
                  <a:ea typeface="HU고딕320" panose="02020603020101020101" pitchFamily="18" charset="-127"/>
                </a:rPr>
                <a:t>2020</a:t>
              </a:r>
              <a:endPara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C12951-7D67-4341-A115-4CB13CD37356}"/>
                </a:ext>
              </a:extLst>
            </p:cNvPr>
            <p:cNvSpPr txBox="1"/>
            <p:nvPr/>
          </p:nvSpPr>
          <p:spPr>
            <a:xfrm>
              <a:off x="4781709" y="4696082"/>
              <a:ext cx="2402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Arial Black" panose="020B0A04020102020204" pitchFamily="34" charset="0"/>
                  <a:ea typeface="HU고딕320" panose="02020603020101020101" pitchFamily="18" charset="-127"/>
                </a:rPr>
                <a:t>7,530</a:t>
              </a:r>
              <a:r>
                <a:rPr lang="ko-KR" altLang="en-US" sz="3600" b="1" dirty="0">
                  <a:latin typeface="Arial Black" panose="020B0A04020102020204" pitchFamily="34" charset="0"/>
                  <a:ea typeface="HU고딕320" panose="02020603020101020101" pitchFamily="18" charset="-127"/>
                </a:rPr>
                <a:t>원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4F6037-C745-4C13-B6FD-1B8D13AF1A14}"/>
                </a:ext>
              </a:extLst>
            </p:cNvPr>
            <p:cNvSpPr txBox="1"/>
            <p:nvPr/>
          </p:nvSpPr>
          <p:spPr>
            <a:xfrm>
              <a:off x="6913807" y="3458188"/>
              <a:ext cx="2402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latin typeface="Arial Black" panose="020B0A04020102020204" pitchFamily="34" charset="0"/>
                  <a:ea typeface="HU고딕320" panose="02020603020101020101" pitchFamily="18" charset="-127"/>
                </a:rPr>
                <a:t>8,350</a:t>
              </a:r>
              <a:r>
                <a:rPr lang="ko-KR" altLang="en-US" sz="3600" b="1" dirty="0">
                  <a:latin typeface="Arial Black" panose="020B0A04020102020204" pitchFamily="34" charset="0"/>
                  <a:ea typeface="HU고딕320" panose="02020603020101020101" pitchFamily="18" charset="-127"/>
                </a:rPr>
                <a:t>원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54F29A-AD1B-4B7B-85D5-32BC8B1A051B}"/>
                </a:ext>
              </a:extLst>
            </p:cNvPr>
            <p:cNvSpPr txBox="1"/>
            <p:nvPr/>
          </p:nvSpPr>
          <p:spPr>
            <a:xfrm>
              <a:off x="9156389" y="2135099"/>
              <a:ext cx="25969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b="1">
                  <a:latin typeface="Arial Black" panose="020B0A04020102020204" pitchFamily="34" charset="0"/>
                  <a:ea typeface="HU고딕320" panose="02020603020101020101" pitchFamily="18" charset="-127"/>
                </a:defRPr>
              </a:lvl1pPr>
            </a:lstStyle>
            <a:p>
              <a:r>
                <a:rPr lang="en-US" altLang="ko-KR" sz="4400" dirty="0">
                  <a:solidFill>
                    <a:srgbClr val="FE0001"/>
                  </a:solidFill>
                </a:rPr>
                <a:t>8,590</a:t>
              </a:r>
              <a:r>
                <a:rPr lang="ko-KR" altLang="en-US" sz="4400" dirty="0">
                  <a:solidFill>
                    <a:srgbClr val="FE0001"/>
                  </a:solidFill>
                </a:rPr>
                <a:t>원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224B13-F035-4415-BA02-485010F2B52E}"/>
                </a:ext>
              </a:extLst>
            </p:cNvPr>
            <p:cNvSpPr/>
            <p:nvPr/>
          </p:nvSpPr>
          <p:spPr>
            <a:xfrm rot="2672649">
              <a:off x="9401311" y="4776180"/>
              <a:ext cx="824277" cy="966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5E6807-A8A7-480A-A8A3-856C8D1EC281}"/>
                </a:ext>
              </a:extLst>
            </p:cNvPr>
            <p:cNvSpPr/>
            <p:nvPr/>
          </p:nvSpPr>
          <p:spPr>
            <a:xfrm rot="5400000">
              <a:off x="9559332" y="5381176"/>
              <a:ext cx="798643" cy="952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77881FA-DE7C-44E9-A130-7B5A51A55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883" y="5492349"/>
              <a:ext cx="333492" cy="333492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603D74F-6E4F-407A-8142-123A3495F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181" y="4268493"/>
              <a:ext cx="333492" cy="33349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65D4F8A-ECCB-4154-BA91-D7F323C9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1691" y="2953523"/>
              <a:ext cx="474508" cy="474508"/>
            </a:xfrm>
            <a:prstGeom prst="rect">
              <a:avLst/>
            </a:pr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D9AB78-D8B9-4D34-B7B6-2F42F1DB1D16}"/>
              </a:ext>
            </a:extLst>
          </p:cNvPr>
          <p:cNvSpPr/>
          <p:nvPr/>
        </p:nvSpPr>
        <p:spPr>
          <a:xfrm flipH="1" flipV="1">
            <a:off x="3052598" y="377972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90BF680A-D235-460A-97F3-7FB16DC8CF66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CFCA5C9A-A825-431F-B1EF-F245362A2D13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각 삼각형 60">
            <a:extLst>
              <a:ext uri="{FF2B5EF4-FFF2-40B4-BE49-F238E27FC236}">
                <a16:creationId xmlns:a16="http://schemas.microsoft.com/office/drawing/2014/main" id="{66709BDC-6468-4BC4-8652-92A42522A7A8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26E38C-5619-48C5-8D90-933E860831A1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FAAB33-3BA4-4207-B3EB-E065E7621901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  <a:r>
              <a:rPr lang="ko-KR" altLang="ko-KR" sz="2000" spc="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1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B6318-B613-4E5E-81E0-37359C29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6" y="1142563"/>
            <a:ext cx="7782487" cy="4921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441575"/>
            <a:ext cx="5778500" cy="1974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BAB6C-D4D7-496C-8A50-69E358987A28}"/>
              </a:ext>
            </a:extLst>
          </p:cNvPr>
          <p:cNvSpPr txBox="1"/>
          <p:nvPr/>
        </p:nvSpPr>
        <p:spPr>
          <a:xfrm>
            <a:off x="8966200" y="177113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 </a:t>
            </a:r>
            <a:r>
              <a:rPr lang="ko-KR" altLang="en-US" b="1" dirty="0"/>
              <a:t>닉네임 입력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4B6C7D-AF8C-4563-8FCE-0C99637FF982}"/>
              </a:ext>
            </a:extLst>
          </p:cNvPr>
          <p:cNvCxnSpPr/>
          <p:nvPr/>
        </p:nvCxnSpPr>
        <p:spPr>
          <a:xfrm flipV="1">
            <a:off x="4013200" y="1968500"/>
            <a:ext cx="48006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369AD1-4270-4C37-AC1F-509E0DC16163}"/>
              </a:ext>
            </a:extLst>
          </p:cNvPr>
          <p:cNvSpPr txBox="1"/>
          <p:nvPr/>
        </p:nvSpPr>
        <p:spPr>
          <a:xfrm>
            <a:off x="8966200" y="2567297"/>
            <a:ext cx="295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2-2 </a:t>
            </a:r>
            <a:r>
              <a:rPr lang="ko-KR" altLang="en-US" b="1" dirty="0"/>
              <a:t>원하는 컨셉 버튼 클릭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1F2CA0-ABDD-4457-8511-3BF2B325D559}"/>
              </a:ext>
            </a:extLst>
          </p:cNvPr>
          <p:cNvCxnSpPr>
            <a:cxnSpLocks/>
          </p:cNvCxnSpPr>
          <p:nvPr/>
        </p:nvCxnSpPr>
        <p:spPr>
          <a:xfrm flipV="1">
            <a:off x="4889500" y="2751964"/>
            <a:ext cx="3924300" cy="624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32D1FC-7965-497B-9F72-21347CF9FAED}"/>
              </a:ext>
            </a:extLst>
          </p:cNvPr>
          <p:cNvSpPr txBox="1"/>
          <p:nvPr/>
        </p:nvSpPr>
        <p:spPr>
          <a:xfrm>
            <a:off x="8966199" y="4002901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2-3 </a:t>
            </a:r>
            <a:r>
              <a:rPr lang="ko-KR" altLang="en-US" b="1" dirty="0"/>
              <a:t>확인버튼 클릭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443304-CE60-4A88-A44F-B8B1EE90E436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918200" y="4187567"/>
            <a:ext cx="3047999" cy="64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150FE6-61BE-4356-B06E-5C6B481CA75F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77539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E03C-49FD-44FE-9059-17ED712E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" y="1136504"/>
            <a:ext cx="7744310" cy="489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A929C-2DF6-4D0B-A96C-0253F2B03D87}"/>
              </a:ext>
            </a:extLst>
          </p:cNvPr>
          <p:cNvSpPr txBox="1"/>
          <p:nvPr/>
        </p:nvSpPr>
        <p:spPr>
          <a:xfrm>
            <a:off x="8966200" y="17711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닉네임 설정 완료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9532B-8F5A-47D4-BE55-9654F3599AB7}"/>
              </a:ext>
            </a:extLst>
          </p:cNvPr>
          <p:cNvSpPr txBox="1"/>
          <p:nvPr/>
        </p:nvSpPr>
        <p:spPr>
          <a:xfrm>
            <a:off x="8966199" y="214046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컨셉 설정 완료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92E90-8220-4331-BDD2-8ABD58536906}"/>
              </a:ext>
            </a:extLst>
          </p:cNvPr>
          <p:cNvSpPr txBox="1"/>
          <p:nvPr/>
        </p:nvSpPr>
        <p:spPr>
          <a:xfrm>
            <a:off x="8966199" y="400290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테이블과 버튼 활성화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230E04-F653-4FFC-BE7E-7F6FD05913FD}"/>
              </a:ext>
            </a:extLst>
          </p:cNvPr>
          <p:cNvCxnSpPr>
            <a:cxnSpLocks/>
          </p:cNvCxnSpPr>
          <p:nvPr/>
        </p:nvCxnSpPr>
        <p:spPr>
          <a:xfrm>
            <a:off x="3300045" y="1676400"/>
            <a:ext cx="5539155" cy="279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249AE93-8B37-469B-966E-06055A1DFEBE}"/>
              </a:ext>
            </a:extLst>
          </p:cNvPr>
          <p:cNvSpPr/>
          <p:nvPr/>
        </p:nvSpPr>
        <p:spPr>
          <a:xfrm>
            <a:off x="2032000" y="1371600"/>
            <a:ext cx="3733800" cy="304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F77B17-266C-41A7-AFF9-7FB4A2EF2B47}"/>
              </a:ext>
            </a:extLst>
          </p:cNvPr>
          <p:cNvCxnSpPr>
            <a:cxnSpLocks/>
          </p:cNvCxnSpPr>
          <p:nvPr/>
        </p:nvCxnSpPr>
        <p:spPr>
          <a:xfrm>
            <a:off x="7962314" y="4002901"/>
            <a:ext cx="1003884" cy="19839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E0BAB37-FD8F-43E3-A720-DC6070607226}"/>
              </a:ext>
            </a:extLst>
          </p:cNvPr>
          <p:cNvSpPr/>
          <p:nvPr/>
        </p:nvSpPr>
        <p:spPr>
          <a:xfrm>
            <a:off x="416204" y="1771134"/>
            <a:ext cx="7902463" cy="4368800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139FF-55D3-4C4C-A662-1DBB7C7559A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1357495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CE03C-49FD-44FE-9059-17ED712E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" y="1136504"/>
            <a:ext cx="7744310" cy="4896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249AE93-8B37-469B-966E-06055A1DFEBE}"/>
              </a:ext>
            </a:extLst>
          </p:cNvPr>
          <p:cNvSpPr/>
          <p:nvPr/>
        </p:nvSpPr>
        <p:spPr>
          <a:xfrm>
            <a:off x="416204" y="1798477"/>
            <a:ext cx="6350356" cy="44788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139FF-55D3-4C4C-A662-1DBB7C7559A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721CAE4-3648-4011-96E9-915904ACE769}"/>
              </a:ext>
            </a:extLst>
          </p:cNvPr>
          <p:cNvCxnSpPr>
            <a:cxnSpLocks/>
          </p:cNvCxnSpPr>
          <p:nvPr/>
        </p:nvCxnSpPr>
        <p:spPr>
          <a:xfrm flipV="1">
            <a:off x="6893169" y="2598466"/>
            <a:ext cx="1772529" cy="1424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C97047-16CF-4189-897B-88EA1038FD13}"/>
              </a:ext>
            </a:extLst>
          </p:cNvPr>
          <p:cNvSpPr txBox="1"/>
          <p:nvPr/>
        </p:nvSpPr>
        <p:spPr>
          <a:xfrm>
            <a:off x="8764456" y="2082654"/>
            <a:ext cx="346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성비에 따라서 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이미지</a:t>
            </a:r>
            <a:r>
              <a:rPr lang="ko-KR" altLang="en-US" b="1" dirty="0"/>
              <a:t>와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Panel</a:t>
            </a:r>
            <a:r>
              <a:rPr lang="en-US" altLang="ko-KR" dirty="0"/>
              <a:t> </a:t>
            </a:r>
            <a:r>
              <a:rPr lang="ko-KR" altLang="en-US" b="1" dirty="0"/>
              <a:t>색이 달라진다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30D2FC-D2FB-4784-9C62-B8C66C690AA2}"/>
              </a:ext>
            </a:extLst>
          </p:cNvPr>
          <p:cNvGrpSpPr/>
          <p:nvPr/>
        </p:nvGrpSpPr>
        <p:grpSpPr>
          <a:xfrm>
            <a:off x="10366377" y="4986499"/>
            <a:ext cx="1612972" cy="1310110"/>
            <a:chOff x="8665698" y="3584952"/>
            <a:chExt cx="2940148" cy="131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DED599-1801-4AE8-AE6D-9CC2821DC335}"/>
                </a:ext>
              </a:extLst>
            </p:cNvPr>
            <p:cNvSpPr txBox="1"/>
            <p:nvPr/>
          </p:nvSpPr>
          <p:spPr>
            <a:xfrm>
              <a:off x="8665698" y="3584952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혼성</a:t>
              </a:r>
              <a:r>
                <a:rPr lang="en-US" altLang="ko-KR" dirty="0"/>
                <a:t>: </a:t>
              </a:r>
              <a:r>
                <a:rPr lang="ko-KR" altLang="en-US" dirty="0"/>
                <a:t>초록색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EF3BDD-0081-4845-8D5E-35363B8E654A}"/>
                </a:ext>
              </a:extLst>
            </p:cNvPr>
            <p:cNvSpPr txBox="1"/>
            <p:nvPr/>
          </p:nvSpPr>
          <p:spPr>
            <a:xfrm>
              <a:off x="8665698" y="4068591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여성</a:t>
              </a:r>
              <a:r>
                <a:rPr lang="en-US" altLang="ko-KR" dirty="0"/>
                <a:t>: </a:t>
              </a:r>
              <a:r>
                <a:rPr lang="ko-KR" altLang="en-US" dirty="0"/>
                <a:t>분홍색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BDCE15-694F-4336-BB0A-CC2DE2FC2195}"/>
                </a:ext>
              </a:extLst>
            </p:cNvPr>
            <p:cNvSpPr txBox="1"/>
            <p:nvPr/>
          </p:nvSpPr>
          <p:spPr>
            <a:xfrm>
              <a:off x="8665698" y="4525730"/>
              <a:ext cx="2940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남성</a:t>
              </a:r>
              <a:r>
                <a:rPr lang="en-US" altLang="ko-KR" dirty="0"/>
                <a:t>: </a:t>
              </a:r>
              <a:r>
                <a:rPr lang="ko-KR" altLang="en-US" dirty="0"/>
                <a:t>파란색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478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락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해제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2452-0373-4472-A3F5-0353D4EF0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5" y="1210980"/>
            <a:ext cx="4391672" cy="15008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BBB9D-16FE-4538-B61B-066E6F50800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203602" y="2262200"/>
            <a:ext cx="1478552" cy="951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28260-8E46-44C0-9531-7DFF5CF90585}"/>
              </a:ext>
            </a:extLst>
          </p:cNvPr>
          <p:cNvSpPr txBox="1"/>
          <p:nvPr/>
        </p:nvSpPr>
        <p:spPr>
          <a:xfrm>
            <a:off x="6980511" y="1905023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건너뛰기 버튼 클릭</a:t>
            </a:r>
            <a:endParaRPr lang="en-US" altLang="ko-KR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4162950" y="2267354"/>
            <a:ext cx="1219200" cy="614254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E150-9FC1-4149-96C6-DF0ACBBC6DCD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66D5CDD-0CF3-4CDF-A7FC-FD1DE4C3C339}"/>
              </a:ext>
            </a:extLst>
          </p:cNvPr>
          <p:cNvSpPr/>
          <p:nvPr/>
        </p:nvSpPr>
        <p:spPr>
          <a:xfrm>
            <a:off x="8601313" y="3056983"/>
            <a:ext cx="514552" cy="917164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9DBA19-748B-4EDC-AB78-668B6FD9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59" y="3298720"/>
            <a:ext cx="5019164" cy="31727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1E37FC-6524-4E22-BED3-A43EA7C592B3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3737931" y="3516678"/>
            <a:ext cx="2944223" cy="11826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DA0947E-D82A-4D19-BEB4-9DDFC6C8921E}"/>
              </a:ext>
            </a:extLst>
          </p:cNvPr>
          <p:cNvSpPr/>
          <p:nvPr/>
        </p:nvSpPr>
        <p:spPr>
          <a:xfrm>
            <a:off x="1496728" y="3103900"/>
            <a:ext cx="2241203" cy="825555"/>
          </a:xfrm>
          <a:prstGeom prst="ellipse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AA524F-3837-4CE3-91E6-CCF56C2040C3}"/>
              </a:ext>
            </a:extLst>
          </p:cNvPr>
          <p:cNvSpPr txBox="1"/>
          <p:nvPr/>
        </p:nvSpPr>
        <p:spPr>
          <a:xfrm>
            <a:off x="7470642" y="4519517"/>
            <a:ext cx="2806013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컨셉설정 공백</a:t>
            </a:r>
            <a:endParaRPr lang="en-US" altLang="ko-KR" sz="3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8250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4B428-465E-4C60-83D4-A8B6457B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4" y="2227951"/>
            <a:ext cx="5024732" cy="3177248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4231529" y="3486688"/>
            <a:ext cx="1421776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3989333" y="1336973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메뉴판 클릭</a:t>
            </a:r>
            <a:endParaRPr lang="en-US" altLang="ko-KR" sz="2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F141C9-4383-4B20-915F-5DF1B56AC00A}"/>
              </a:ext>
            </a:extLst>
          </p:cNvPr>
          <p:cNvCxnSpPr>
            <a:cxnSpLocks/>
          </p:cNvCxnSpPr>
          <p:nvPr/>
        </p:nvCxnSpPr>
        <p:spPr>
          <a:xfrm flipV="1">
            <a:off x="4922679" y="2013665"/>
            <a:ext cx="0" cy="14730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F042A-BD7F-4AD9-A8E0-DF821918DAD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9EE83B-3E8D-454E-B918-3D38274B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52" y="2368453"/>
            <a:ext cx="4501844" cy="315611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7DD389-4EEE-4E83-B6DF-5B4156BAEFDE}"/>
              </a:ext>
            </a:extLst>
          </p:cNvPr>
          <p:cNvCxnSpPr>
            <a:cxnSpLocks/>
          </p:cNvCxnSpPr>
          <p:nvPr/>
        </p:nvCxnSpPr>
        <p:spPr>
          <a:xfrm>
            <a:off x="5809957" y="3973474"/>
            <a:ext cx="125202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" y="1224253"/>
            <a:ext cx="7183902" cy="503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2550827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3" y="1224253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0971FE-B7A0-43C0-953B-17787252E5AD}"/>
              </a:ext>
            </a:extLst>
          </p:cNvPr>
          <p:cNvSpPr/>
          <p:nvPr/>
        </p:nvSpPr>
        <p:spPr>
          <a:xfrm>
            <a:off x="789632" y="1062291"/>
            <a:ext cx="4128631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2ED79A-FD7E-4FC0-9354-630B8BDA25AC}"/>
              </a:ext>
            </a:extLst>
          </p:cNvPr>
          <p:cNvCxnSpPr>
            <a:cxnSpLocks/>
          </p:cNvCxnSpPr>
          <p:nvPr/>
        </p:nvCxnSpPr>
        <p:spPr>
          <a:xfrm>
            <a:off x="4918263" y="1605266"/>
            <a:ext cx="3929967" cy="940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229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9" y="1227029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56720-44D6-4B3D-BD48-EE8C43CEC85A}"/>
              </a:ext>
            </a:extLst>
          </p:cNvPr>
          <p:cNvCxnSpPr>
            <a:cxnSpLocks/>
          </p:cNvCxnSpPr>
          <p:nvPr/>
        </p:nvCxnSpPr>
        <p:spPr>
          <a:xfrm>
            <a:off x="4918263" y="1605266"/>
            <a:ext cx="3929967" cy="940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A0971FE-B7A0-43C0-953B-17787252E5AD}"/>
              </a:ext>
            </a:extLst>
          </p:cNvPr>
          <p:cNvSpPr/>
          <p:nvPr/>
        </p:nvSpPr>
        <p:spPr>
          <a:xfrm>
            <a:off x="789632" y="1062291"/>
            <a:ext cx="4128631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B3B64-06DE-4F3A-8413-9B4A91D50699}"/>
              </a:ext>
            </a:extLst>
          </p:cNvPr>
          <p:cNvSpPr txBox="1"/>
          <p:nvPr/>
        </p:nvSpPr>
        <p:spPr>
          <a:xfrm>
            <a:off x="8994336" y="325697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1-3 </a:t>
            </a:r>
            <a:r>
              <a:rPr lang="ko-KR" altLang="en-US" b="1" dirty="0"/>
              <a:t>원하는 메뉴 클릭</a:t>
            </a:r>
            <a:endParaRPr lang="en-US" altLang="ko-KR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936EE6-4B4C-447E-8327-34D816752745}"/>
              </a:ext>
            </a:extLst>
          </p:cNvPr>
          <p:cNvCxnSpPr>
            <a:cxnSpLocks/>
          </p:cNvCxnSpPr>
          <p:nvPr/>
        </p:nvCxnSpPr>
        <p:spPr>
          <a:xfrm flipV="1">
            <a:off x="4777935" y="3524367"/>
            <a:ext cx="3976660" cy="5802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107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8994336" y="1605266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1-1 </a:t>
            </a:r>
            <a:r>
              <a:rPr lang="ko-KR" altLang="en-US" b="1" dirty="0"/>
              <a:t>메뉴판 창 활성화</a:t>
            </a:r>
            <a:endParaRPr lang="en-US" altLang="ko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0" y="1224253"/>
            <a:ext cx="7183902" cy="5036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B6C8-1D03-4AF3-B2CA-FF06300BCE88}"/>
              </a:ext>
            </a:extLst>
          </p:cNvPr>
          <p:cNvSpPr txBox="1"/>
          <p:nvPr/>
        </p:nvSpPr>
        <p:spPr>
          <a:xfrm>
            <a:off x="8994336" y="2345873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1-2 </a:t>
            </a:r>
            <a:r>
              <a:rPr lang="ko-KR" altLang="en-US" b="1" dirty="0"/>
              <a:t>안주 술 카테고리</a:t>
            </a:r>
            <a:endParaRPr lang="en-US" altLang="ko-KR" b="1" dirty="0"/>
          </a:p>
          <a:p>
            <a:r>
              <a:rPr lang="en-US" altLang="ko-KR" b="1" dirty="0"/>
              <a:t>     </a:t>
            </a:r>
            <a:r>
              <a:rPr lang="ko-KR" altLang="en-US" b="1" dirty="0"/>
              <a:t>버튼 클릭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B3B64-06DE-4F3A-8413-9B4A91D50699}"/>
              </a:ext>
            </a:extLst>
          </p:cNvPr>
          <p:cNvSpPr txBox="1"/>
          <p:nvPr/>
        </p:nvSpPr>
        <p:spPr>
          <a:xfrm>
            <a:off x="8994336" y="325697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1-3 </a:t>
            </a:r>
            <a:r>
              <a:rPr lang="ko-KR" altLang="en-US" b="1" dirty="0"/>
              <a:t>원하는 메뉴 클릭</a:t>
            </a:r>
            <a:endParaRPr lang="en-US" altLang="ko-KR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FCA56-C40B-4872-90D8-F204845EFBB8}"/>
              </a:ext>
            </a:extLst>
          </p:cNvPr>
          <p:cNvCxnSpPr>
            <a:cxnSpLocks/>
          </p:cNvCxnSpPr>
          <p:nvPr/>
        </p:nvCxnSpPr>
        <p:spPr>
          <a:xfrm>
            <a:off x="6766560" y="3094892"/>
            <a:ext cx="2096086" cy="12238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E38976-948D-4226-BDFD-1331475FAC18}"/>
              </a:ext>
            </a:extLst>
          </p:cNvPr>
          <p:cNvSpPr txBox="1"/>
          <p:nvPr/>
        </p:nvSpPr>
        <p:spPr>
          <a:xfrm>
            <a:off x="8994336" y="417215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1-4 </a:t>
            </a:r>
            <a:r>
              <a:rPr lang="ko-KR" altLang="en-US" b="1" dirty="0"/>
              <a:t>장바구니 담김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009703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08C7F-B967-4EE0-B258-191B4B99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2" y="1033926"/>
            <a:ext cx="7183902" cy="503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38976-948D-4226-BDFD-1331475FAC18}"/>
              </a:ext>
            </a:extLst>
          </p:cNvPr>
          <p:cNvSpPr txBox="1"/>
          <p:nvPr/>
        </p:nvSpPr>
        <p:spPr>
          <a:xfrm>
            <a:off x="8841755" y="2197027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1-4 </a:t>
            </a:r>
            <a:r>
              <a:rPr lang="ko-KR" altLang="en-US" sz="2000" b="1" dirty="0"/>
              <a:t>장바구니 담김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AA2AC-3F2D-4A81-B18D-0345934CCD34}"/>
              </a:ext>
            </a:extLst>
          </p:cNvPr>
          <p:cNvSpPr txBox="1"/>
          <p:nvPr/>
        </p:nvSpPr>
        <p:spPr>
          <a:xfrm>
            <a:off x="8841754" y="2815790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1-5</a:t>
            </a:r>
            <a:r>
              <a:rPr lang="ko-KR" altLang="en-US" sz="2000" b="1" dirty="0"/>
              <a:t> 주문 완료 버튼 클릭</a:t>
            </a:r>
            <a:endParaRPr lang="en-US" altLang="ko-KR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8E1BB-56A2-407E-8254-2330227974F2}"/>
              </a:ext>
            </a:extLst>
          </p:cNvPr>
          <p:cNvCxnSpPr>
            <a:cxnSpLocks/>
          </p:cNvCxnSpPr>
          <p:nvPr/>
        </p:nvCxnSpPr>
        <p:spPr>
          <a:xfrm flipV="1">
            <a:off x="5685633" y="2733793"/>
            <a:ext cx="2867524" cy="22293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DCC02A9-EA46-4170-BD32-E62A83617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9" t="95449"/>
          <a:stretch/>
        </p:blipFill>
        <p:spPr>
          <a:xfrm>
            <a:off x="2182040" y="5689707"/>
            <a:ext cx="5979614" cy="3806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7BE17E-A561-429E-A041-BE71B370E017}"/>
              </a:ext>
            </a:extLst>
          </p:cNvPr>
          <p:cNvSpPr txBox="1"/>
          <p:nvPr/>
        </p:nvSpPr>
        <p:spPr>
          <a:xfrm>
            <a:off x="8246880" y="41132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핵심 코드</a:t>
            </a:r>
          </a:p>
        </p:txBody>
      </p:sp>
    </p:spTree>
    <p:extLst>
      <p:ext uri="{BB962C8B-B14F-4D97-AF65-F5344CB8AC3E}">
        <p14:creationId xmlns:p14="http://schemas.microsoft.com/office/powerpoint/2010/main" val="28904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26CFFC-6BD8-4D9D-8FFE-AF66953CBDC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3647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9A15FD6B-409F-4D66-95F0-19E540ADE32E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19866FCE-A8C5-4287-A371-A7DB7D02C8A9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9BD93238-79A7-4E6B-BDBF-B9A93661B8DC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AF40B3-6CB4-4CC9-8D4B-51078B467026}"/>
              </a:ext>
            </a:extLst>
          </p:cNvPr>
          <p:cNvSpPr txBox="1"/>
          <p:nvPr/>
        </p:nvSpPr>
        <p:spPr>
          <a:xfrm>
            <a:off x="226984" y="435211"/>
            <a:ext cx="1784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 </a:t>
            </a:r>
            <a:r>
              <a:rPr lang="ko-KR" altLang="en-US" sz="2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C3936-19F6-4C04-9A6F-A17F7CE68636}"/>
              </a:ext>
            </a:extLst>
          </p:cNvPr>
          <p:cNvSpPr txBox="1"/>
          <p:nvPr/>
        </p:nvSpPr>
        <p:spPr>
          <a:xfrm>
            <a:off x="3131796" y="435211"/>
            <a:ext cx="285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동기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4551BE-4940-41E8-A2C5-7D04B03E5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9265" y1="69018" x2="79412" y2="71537"/>
                        <a14:foregroundMark x1="82059" y1="71285" x2="82500" y2="72292"/>
                        <a14:foregroundMark x1="83676" y1="64987" x2="83971" y2="67254"/>
                        <a14:foregroundMark x1="78088" y1="73048" x2="78088" y2="73048"/>
                        <a14:foregroundMark x1="77941" y1="72544" x2="77941" y2="72544"/>
                        <a14:foregroundMark x1="77941" y1="71537" x2="77941" y2="71537"/>
                        <a14:foregroundMark x1="76765" y1="51385" x2="76765" y2="51385"/>
                        <a14:foregroundMark x1="85000" y1="69270" x2="85000" y2="69270"/>
                        <a14:foregroundMark x1="56324" y1="57431" x2="55588" y2="68766"/>
                        <a14:foregroundMark x1="55588" y1="68766" x2="55588" y2="68766"/>
                        <a14:foregroundMark x1="59706" y1="70529" x2="59559" y2="72796"/>
                        <a14:foregroundMark x1="63676" y1="64987" x2="64118" y2="67506"/>
                        <a14:foregroundMark x1="65588" y1="69521" x2="65588" y2="69521"/>
                        <a14:foregroundMark x1="36324" y1="68514" x2="36324" y2="68514"/>
                        <a14:foregroundMark x1="38382" y1="71537" x2="38382" y2="71537"/>
                        <a14:foregroundMark x1="38824" y1="72292" x2="38971" y2="72796"/>
                        <a14:foregroundMark x1="38235" y1="73300" x2="38235" y2="73300"/>
                        <a14:foregroundMark x1="37941" y1="72292" x2="37941" y2="72292"/>
                        <a14:foregroundMark x1="43676" y1="65491" x2="43824" y2="68514"/>
                        <a14:foregroundMark x1="45441" y1="70025" x2="46029" y2="7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32" t="47242" r="52275" b="24366"/>
          <a:stretch/>
        </p:blipFill>
        <p:spPr>
          <a:xfrm>
            <a:off x="4997867" y="4138167"/>
            <a:ext cx="1154848" cy="1235594"/>
          </a:xfrm>
          <a:prstGeom prst="rect">
            <a:avLst/>
          </a:prstGeom>
        </p:spPr>
      </p:pic>
      <p:grpSp>
        <p:nvGrpSpPr>
          <p:cNvPr id="13" name="Group 16">
            <a:extLst>
              <a:ext uri="{FF2B5EF4-FFF2-40B4-BE49-F238E27FC236}">
                <a16:creationId xmlns:a16="http://schemas.microsoft.com/office/drawing/2014/main" id="{13E5F2D1-7B78-41F9-A3AD-37832836E7CF}"/>
              </a:ext>
            </a:extLst>
          </p:cNvPr>
          <p:cNvGrpSpPr/>
          <p:nvPr/>
        </p:nvGrpSpPr>
        <p:grpSpPr>
          <a:xfrm>
            <a:off x="4789353" y="5377789"/>
            <a:ext cx="2159340" cy="634355"/>
            <a:chOff x="3323770" y="5341255"/>
            <a:chExt cx="2307774" cy="769259"/>
          </a:xfrm>
          <a:solidFill>
            <a:schemeClr val="accent1">
              <a:lumMod val="75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E07AD291-FEE3-4108-949E-507676FA45CF}"/>
                </a:ext>
              </a:extLst>
            </p:cNvPr>
            <p:cNvSpPr/>
            <p:nvPr/>
          </p:nvSpPr>
          <p:spPr>
            <a:xfrm rot="5400000">
              <a:off x="3708399" y="495662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5" name="Right Triangle 5">
              <a:extLst>
                <a:ext uri="{FF2B5EF4-FFF2-40B4-BE49-F238E27FC236}">
                  <a16:creationId xmlns:a16="http://schemas.microsoft.com/office/drawing/2014/main" id="{DE404E1E-B8AD-44D3-9C44-78A63DD57161}"/>
                </a:ext>
              </a:extLst>
            </p:cNvPr>
            <p:cNvSpPr/>
            <p:nvPr/>
          </p:nvSpPr>
          <p:spPr>
            <a:xfrm flipV="1">
              <a:off x="4862285" y="5341255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FF8FB3CC-E905-4397-AC0D-4B2B6C296305}"/>
              </a:ext>
            </a:extLst>
          </p:cNvPr>
          <p:cNvGrpSpPr/>
          <p:nvPr/>
        </p:nvGrpSpPr>
        <p:grpSpPr>
          <a:xfrm>
            <a:off x="6946431" y="4138343"/>
            <a:ext cx="2160000" cy="634355"/>
            <a:chOff x="5631544" y="3033478"/>
            <a:chExt cx="2307774" cy="769259"/>
          </a:xfrm>
          <a:solidFill>
            <a:schemeClr val="accent1">
              <a:lumMod val="40000"/>
              <a:lumOff val="60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23C84254-F4C5-4212-A91F-AF498BBFA03A}"/>
                </a:ext>
              </a:extLst>
            </p:cNvPr>
            <p:cNvSpPr/>
            <p:nvPr/>
          </p:nvSpPr>
          <p:spPr>
            <a:xfrm rot="5400000">
              <a:off x="6016173" y="264885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9">
              <a:extLst>
                <a:ext uri="{FF2B5EF4-FFF2-40B4-BE49-F238E27FC236}">
                  <a16:creationId xmlns:a16="http://schemas.microsoft.com/office/drawing/2014/main" id="{17607716-DD88-441C-ACCB-E86B9B438826}"/>
                </a:ext>
              </a:extLst>
            </p:cNvPr>
            <p:cNvSpPr/>
            <p:nvPr/>
          </p:nvSpPr>
          <p:spPr>
            <a:xfrm flipV="1">
              <a:off x="7170059" y="3033478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2C772D01-9388-48D6-9B68-AB8CF4CAC200}"/>
              </a:ext>
            </a:extLst>
          </p:cNvPr>
          <p:cNvGrpSpPr/>
          <p:nvPr/>
        </p:nvGrpSpPr>
        <p:grpSpPr>
          <a:xfrm>
            <a:off x="9130660" y="2888967"/>
            <a:ext cx="2160000" cy="634355"/>
            <a:chOff x="7939318" y="725700"/>
            <a:chExt cx="2307774" cy="769259"/>
          </a:xfrm>
          <a:solidFill>
            <a:schemeClr val="accent1">
              <a:lumMod val="60000"/>
              <a:lumOff val="40000"/>
            </a:schemeClr>
          </a:solidFill>
          <a:effectLst>
            <a:outerShdw blurRad="279400" dist="38100" dir="5400000" sx="103000" sy="103000" algn="tl" rotWithShape="0">
              <a:prstClr val="black">
                <a:alpha val="32000"/>
              </a:prstClr>
            </a:outerShdw>
          </a:effectLst>
        </p:grpSpPr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123505C-083C-4FFE-9EDE-848C13331D6C}"/>
                </a:ext>
              </a:extLst>
            </p:cNvPr>
            <p:cNvSpPr/>
            <p:nvPr/>
          </p:nvSpPr>
          <p:spPr>
            <a:xfrm rot="5400000">
              <a:off x="8323947" y="341073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13">
              <a:extLst>
                <a:ext uri="{FF2B5EF4-FFF2-40B4-BE49-F238E27FC236}">
                  <a16:creationId xmlns:a16="http://schemas.microsoft.com/office/drawing/2014/main" id="{3163FC6A-20ED-4FB7-A715-5B286A169A98}"/>
                </a:ext>
              </a:extLst>
            </p:cNvPr>
            <p:cNvSpPr/>
            <p:nvPr/>
          </p:nvSpPr>
          <p:spPr>
            <a:xfrm flipV="1">
              <a:off x="9477833" y="725700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14">
            <a:extLst>
              <a:ext uri="{FF2B5EF4-FFF2-40B4-BE49-F238E27FC236}">
                <a16:creationId xmlns:a16="http://schemas.microsoft.com/office/drawing/2014/main" id="{BCBDC22F-6A86-4254-8E42-D2EF6ED66674}"/>
              </a:ext>
            </a:extLst>
          </p:cNvPr>
          <p:cNvSpPr/>
          <p:nvPr/>
        </p:nvSpPr>
        <p:spPr>
          <a:xfrm>
            <a:off x="10696125" y="2294350"/>
            <a:ext cx="594535" cy="5984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</a:endParaRPr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9F8F259C-E1EA-43A6-B8B5-90C0D4388C9F}"/>
              </a:ext>
            </a:extLst>
          </p:cNvPr>
          <p:cNvGrpSpPr/>
          <p:nvPr/>
        </p:nvGrpSpPr>
        <p:grpSpPr>
          <a:xfrm>
            <a:off x="4194817" y="5377789"/>
            <a:ext cx="594537" cy="1250754"/>
            <a:chOff x="2554511" y="5341256"/>
            <a:chExt cx="769259" cy="1516744"/>
          </a:xfrm>
          <a:solidFill>
            <a:schemeClr val="accent1">
              <a:lumMod val="50000"/>
            </a:schemeClr>
          </a:solidFill>
        </p:grpSpPr>
        <p:sp>
          <p:nvSpPr>
            <p:cNvPr id="32" name="Right Triangle 2">
              <a:extLst>
                <a:ext uri="{FF2B5EF4-FFF2-40B4-BE49-F238E27FC236}">
                  <a16:creationId xmlns:a16="http://schemas.microsoft.com/office/drawing/2014/main" id="{775EC499-AC6E-4080-8E32-F38E4B66F077}"/>
                </a:ext>
              </a:extLst>
            </p:cNvPr>
            <p:cNvSpPr/>
            <p:nvPr/>
          </p:nvSpPr>
          <p:spPr>
            <a:xfrm flipH="1">
              <a:off x="2554511" y="5341256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0B1E50F5-7624-475C-BF51-4A8F9964CE74}"/>
                </a:ext>
              </a:extLst>
            </p:cNvPr>
            <p:cNvSpPr/>
            <p:nvPr/>
          </p:nvSpPr>
          <p:spPr>
            <a:xfrm>
              <a:off x="2554512" y="6110513"/>
              <a:ext cx="769257" cy="7474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17">
            <a:extLst>
              <a:ext uri="{FF2B5EF4-FFF2-40B4-BE49-F238E27FC236}">
                <a16:creationId xmlns:a16="http://schemas.microsoft.com/office/drawing/2014/main" id="{58D231AD-8642-4DDA-9279-1E28C60BFF23}"/>
              </a:ext>
            </a:extLst>
          </p:cNvPr>
          <p:cNvGrpSpPr/>
          <p:nvPr/>
        </p:nvGrpSpPr>
        <p:grpSpPr>
          <a:xfrm>
            <a:off x="6354156" y="4138343"/>
            <a:ext cx="594537" cy="1249200"/>
            <a:chOff x="4862285" y="3033479"/>
            <a:chExt cx="769259" cy="23077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C5DD9306-82F4-4501-89A8-090A1B894F18}"/>
                </a:ext>
              </a:extLst>
            </p:cNvPr>
            <p:cNvSpPr/>
            <p:nvPr/>
          </p:nvSpPr>
          <p:spPr>
            <a:xfrm>
              <a:off x="4862287" y="3802738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7">
              <a:extLst>
                <a:ext uri="{FF2B5EF4-FFF2-40B4-BE49-F238E27FC236}">
                  <a16:creationId xmlns:a16="http://schemas.microsoft.com/office/drawing/2014/main" id="{F07E4E43-6359-49B1-8D70-99332BE27C62}"/>
                </a:ext>
              </a:extLst>
            </p:cNvPr>
            <p:cNvSpPr/>
            <p:nvPr/>
          </p:nvSpPr>
          <p:spPr>
            <a:xfrm flipH="1">
              <a:off x="4862285" y="3033479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Group 19">
            <a:extLst>
              <a:ext uri="{FF2B5EF4-FFF2-40B4-BE49-F238E27FC236}">
                <a16:creationId xmlns:a16="http://schemas.microsoft.com/office/drawing/2014/main" id="{7D7ECFF9-F46D-4EA6-98A5-93FCE97B1043}"/>
              </a:ext>
            </a:extLst>
          </p:cNvPr>
          <p:cNvGrpSpPr/>
          <p:nvPr/>
        </p:nvGrpSpPr>
        <p:grpSpPr>
          <a:xfrm>
            <a:off x="8536123" y="2888967"/>
            <a:ext cx="594537" cy="1249200"/>
            <a:chOff x="7170059" y="725701"/>
            <a:chExt cx="769259" cy="2307775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51203856-5D01-4E51-9E5A-C8301942359C}"/>
                </a:ext>
              </a:extLst>
            </p:cNvPr>
            <p:cNvSpPr/>
            <p:nvPr/>
          </p:nvSpPr>
          <p:spPr>
            <a:xfrm>
              <a:off x="7170061" y="1494961"/>
              <a:ext cx="769257" cy="1538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sp>
          <p:nvSpPr>
            <p:cNvPr id="39" name="Right Triangle 11">
              <a:extLst>
                <a:ext uri="{FF2B5EF4-FFF2-40B4-BE49-F238E27FC236}">
                  <a16:creationId xmlns:a16="http://schemas.microsoft.com/office/drawing/2014/main" id="{8D67A843-A795-41D9-AC0F-1A2DE9945EFA}"/>
                </a:ext>
              </a:extLst>
            </p:cNvPr>
            <p:cNvSpPr/>
            <p:nvPr/>
          </p:nvSpPr>
          <p:spPr>
            <a:xfrm flipH="1">
              <a:off x="7170059" y="725701"/>
              <a:ext cx="769259" cy="7692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0287C80-4B31-4C0B-9E98-683344EF7B01}"/>
              </a:ext>
            </a:extLst>
          </p:cNvPr>
          <p:cNvSpPr/>
          <p:nvPr/>
        </p:nvSpPr>
        <p:spPr>
          <a:xfrm>
            <a:off x="10437357" y="1580640"/>
            <a:ext cx="1112070" cy="742946"/>
          </a:xfrm>
          <a:prstGeom prst="triangle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1BDB36-156A-481D-A333-67C4AF4AB57A}"/>
              </a:ext>
            </a:extLst>
          </p:cNvPr>
          <p:cNvSpPr txBox="1"/>
          <p:nvPr/>
        </p:nvSpPr>
        <p:spPr>
          <a:xfrm>
            <a:off x="5071582" y="5469414"/>
            <a:ext cx="128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rPr>
              <a:t>2018</a:t>
            </a:r>
            <a:endParaRPr lang="ko-KR" altLang="en-US" sz="2800" b="1" dirty="0">
              <a:solidFill>
                <a:schemeClr val="bg1"/>
              </a:solidFill>
              <a:latin typeface="Arial Black" panose="020B0A04020102020204" pitchFamily="34" charset="0"/>
              <a:ea typeface="HU고딕320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C2D252-56EC-4907-9FF7-FB9E0723276A}"/>
              </a:ext>
            </a:extLst>
          </p:cNvPr>
          <p:cNvSpPr txBox="1"/>
          <p:nvPr/>
        </p:nvSpPr>
        <p:spPr>
          <a:xfrm>
            <a:off x="7253549" y="4193909"/>
            <a:ext cx="128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rPr>
              <a:t>2018</a:t>
            </a:r>
            <a:endParaRPr lang="ko-KR" altLang="en-US" sz="2800" b="1" dirty="0">
              <a:solidFill>
                <a:schemeClr val="bg1"/>
              </a:solidFill>
              <a:latin typeface="Arial Black" panose="020B0A04020102020204" pitchFamily="34" charset="0"/>
              <a:ea typeface="HU고딕320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C26650-10E4-44BF-9361-C8E870F32E08}"/>
              </a:ext>
            </a:extLst>
          </p:cNvPr>
          <p:cNvSpPr txBox="1"/>
          <p:nvPr/>
        </p:nvSpPr>
        <p:spPr>
          <a:xfrm>
            <a:off x="9435518" y="2946441"/>
            <a:ext cx="1282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HU고딕320" panose="02020603020101020101" pitchFamily="18" charset="-127"/>
              </a:rPr>
              <a:t>2020</a:t>
            </a:r>
            <a:endParaRPr lang="ko-KR" altLang="en-US" sz="2800" b="1" dirty="0">
              <a:solidFill>
                <a:schemeClr val="bg1"/>
              </a:solidFill>
              <a:latin typeface="Arial Black" panose="020B0A04020102020204" pitchFamily="34" charset="0"/>
              <a:ea typeface="HU고딕320" panose="02020603020101020101" pitchFamily="18" charset="-127"/>
            </a:endParaRPr>
          </a:p>
        </p:txBody>
      </p:sp>
      <p:pic>
        <p:nvPicPr>
          <p:cNvPr id="43" name="그림 42" descr="스크린샷이(가) 표시된 사진&#10;&#10;자동 생성된 설명">
            <a:extLst>
              <a:ext uri="{FF2B5EF4-FFF2-40B4-BE49-F238E27FC236}">
                <a16:creationId xmlns:a16="http://schemas.microsoft.com/office/drawing/2014/main" id="{264CBFBB-0761-4E90-9A99-C4387339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9265" y1="69018" x2="79412" y2="71537"/>
                        <a14:foregroundMark x1="82059" y1="71285" x2="82500" y2="72292"/>
                        <a14:foregroundMark x1="83676" y1="64987" x2="83971" y2="67254"/>
                        <a14:foregroundMark x1="78088" y1="73048" x2="78088" y2="73048"/>
                        <a14:foregroundMark x1="77941" y1="72544" x2="77941" y2="72544"/>
                        <a14:foregroundMark x1="77941" y1="71537" x2="77941" y2="71537"/>
                        <a14:foregroundMark x1="76765" y1="51385" x2="76765" y2="51385"/>
                        <a14:foregroundMark x1="85000" y1="69270" x2="85000" y2="69270"/>
                        <a14:foregroundMark x1="56324" y1="57431" x2="55588" y2="68766"/>
                        <a14:foregroundMark x1="55588" y1="68766" x2="55588" y2="68766"/>
                        <a14:foregroundMark x1="59706" y1="70529" x2="59559" y2="72796"/>
                        <a14:foregroundMark x1="63676" y1="64987" x2="64118" y2="67506"/>
                        <a14:foregroundMark x1="65588" y1="69521" x2="65588" y2="69521"/>
                        <a14:foregroundMark x1="36324" y1="68514" x2="36324" y2="68514"/>
                        <a14:foregroundMark x1="38382" y1="71537" x2="38382" y2="71537"/>
                        <a14:foregroundMark x1="38824" y1="72292" x2="38971" y2="72796"/>
                        <a14:foregroundMark x1="38235" y1="73300" x2="38235" y2="73300"/>
                        <a14:foregroundMark x1="37941" y1="72292" x2="37941" y2="72292"/>
                        <a14:foregroundMark x1="43676" y1="65491" x2="43824" y2="68514"/>
                        <a14:foregroundMark x1="45441" y1="70025" x2="46029" y2="7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80" t="47242" r="33085" b="24366"/>
          <a:stretch/>
        </p:blipFill>
        <p:spPr>
          <a:xfrm>
            <a:off x="7086020" y="2902217"/>
            <a:ext cx="1314534" cy="1235594"/>
          </a:xfrm>
          <a:prstGeom prst="rect">
            <a:avLst/>
          </a:prstGeom>
        </p:spPr>
      </p:pic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8E4B41D1-4E7B-4B01-9CC4-CA96A2BB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9265" y1="69018" x2="79412" y2="71537"/>
                        <a14:foregroundMark x1="82059" y1="71285" x2="82500" y2="72292"/>
                        <a14:foregroundMark x1="83676" y1="64987" x2="83971" y2="67254"/>
                        <a14:foregroundMark x1="78088" y1="73048" x2="78088" y2="73048"/>
                        <a14:foregroundMark x1="77941" y1="72544" x2="77941" y2="72544"/>
                        <a14:foregroundMark x1="77941" y1="71537" x2="77941" y2="71537"/>
                        <a14:foregroundMark x1="76765" y1="51385" x2="76765" y2="51385"/>
                        <a14:foregroundMark x1="85000" y1="69270" x2="85000" y2="69270"/>
                        <a14:foregroundMark x1="56324" y1="57431" x2="55588" y2="68766"/>
                        <a14:foregroundMark x1="55588" y1="68766" x2="55588" y2="68766"/>
                        <a14:foregroundMark x1="59706" y1="70529" x2="59559" y2="72796"/>
                        <a14:foregroundMark x1="63676" y1="64987" x2="64118" y2="67506"/>
                        <a14:foregroundMark x1="65588" y1="69521" x2="65588" y2="69521"/>
                        <a14:foregroundMark x1="36324" y1="68514" x2="36324" y2="68514"/>
                        <a14:foregroundMark x1="38382" y1="71537" x2="38382" y2="71537"/>
                        <a14:foregroundMark x1="38824" y1="72292" x2="38971" y2="72796"/>
                        <a14:foregroundMark x1="38235" y1="73300" x2="38235" y2="73300"/>
                        <a14:foregroundMark x1="37941" y1="72292" x2="37941" y2="72292"/>
                        <a14:foregroundMark x1="43676" y1="65491" x2="43824" y2="68514"/>
                        <a14:foregroundMark x1="45441" y1="70025" x2="46029" y2="70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145" t="47242" r="12925" b="24366"/>
          <a:stretch/>
        </p:blipFill>
        <p:spPr>
          <a:xfrm>
            <a:off x="9106431" y="1653372"/>
            <a:ext cx="1411044" cy="12355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FC12951-7D67-4341-A115-4CB13CD37356}"/>
              </a:ext>
            </a:extLst>
          </p:cNvPr>
          <p:cNvSpPr txBox="1"/>
          <p:nvPr/>
        </p:nvSpPr>
        <p:spPr>
          <a:xfrm>
            <a:off x="4950572" y="4289877"/>
            <a:ext cx="167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Arial Black" panose="020B0A04020102020204" pitchFamily="34" charset="0"/>
                <a:ea typeface="HU고딕320" panose="02020603020101020101" pitchFamily="18" charset="-127"/>
              </a:rPr>
              <a:t>7,530</a:t>
            </a:r>
            <a:r>
              <a:rPr lang="ko-KR" altLang="en-US" sz="2000" b="1" dirty="0">
                <a:latin typeface="Arial Black" panose="020B0A04020102020204" pitchFamily="34" charset="0"/>
                <a:ea typeface="HU고딕320" panose="02020603020101020101" pitchFamily="18" charset="-127"/>
              </a:rPr>
              <a:t>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4F6037-C745-4C13-B6FD-1B8D13AF1A14}"/>
              </a:ext>
            </a:extLst>
          </p:cNvPr>
          <p:cNvSpPr txBox="1"/>
          <p:nvPr/>
        </p:nvSpPr>
        <p:spPr>
          <a:xfrm>
            <a:off x="7024288" y="2909286"/>
            <a:ext cx="167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Black" panose="020B0A04020102020204" pitchFamily="34" charset="0"/>
                <a:ea typeface="HU고딕320" panose="02020603020101020101" pitchFamily="18" charset="-127"/>
              </a:rPr>
              <a:t>8,350</a:t>
            </a:r>
            <a:r>
              <a:rPr lang="ko-KR" altLang="en-US" sz="2000" b="1" dirty="0">
                <a:latin typeface="Arial Black" panose="020B0A04020102020204" pitchFamily="34" charset="0"/>
                <a:ea typeface="HU고딕320" panose="02020603020101020101" pitchFamily="18" charset="-127"/>
              </a:rPr>
              <a:t>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54F29A-AD1B-4B7B-85D5-32BC8B1A051B}"/>
              </a:ext>
            </a:extLst>
          </p:cNvPr>
          <p:cNvSpPr txBox="1"/>
          <p:nvPr/>
        </p:nvSpPr>
        <p:spPr>
          <a:xfrm>
            <a:off x="9010943" y="1282664"/>
            <a:ext cx="167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b="1">
                <a:latin typeface="Arial Black" panose="020B0A04020102020204" pitchFamily="34" charset="0"/>
                <a:ea typeface="HU고딕320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srgbClr val="FE0001"/>
                </a:solidFill>
              </a:rPr>
              <a:t>8,590</a:t>
            </a:r>
            <a:r>
              <a:rPr lang="ko-KR" altLang="en-US" dirty="0">
                <a:solidFill>
                  <a:srgbClr val="FE0001"/>
                </a:solidFill>
              </a:rPr>
              <a:t>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4CFE27-1066-46D4-A290-FD695458B4AD}"/>
              </a:ext>
            </a:extLst>
          </p:cNvPr>
          <p:cNvSpPr txBox="1"/>
          <p:nvPr/>
        </p:nvSpPr>
        <p:spPr>
          <a:xfrm>
            <a:off x="756582" y="1782992"/>
            <a:ext cx="4805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최저 임금 </a:t>
            </a:r>
            <a:r>
              <a:rPr lang="en-US" altLang="ko-KR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인상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3D3A43-24E0-4BDE-BC28-ADC7FEB4E717}"/>
              </a:ext>
            </a:extLst>
          </p:cNvPr>
          <p:cNvSpPr txBox="1"/>
          <p:nvPr/>
        </p:nvSpPr>
        <p:spPr>
          <a:xfrm>
            <a:off x="1772385" y="3523320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err="1"/>
              <a:t>인권비</a:t>
            </a:r>
            <a:r>
              <a:rPr lang="ko-KR" altLang="en-US" sz="3600" b="1" dirty="0"/>
              <a:t> 부담</a:t>
            </a:r>
          </a:p>
        </p:txBody>
      </p:sp>
      <p:pic>
        <p:nvPicPr>
          <p:cNvPr id="5" name="그래픽 4" descr="열린 인용 부호">
            <a:extLst>
              <a:ext uri="{FF2B5EF4-FFF2-40B4-BE49-F238E27FC236}">
                <a16:creationId xmlns:a16="http://schemas.microsoft.com/office/drawing/2014/main" id="{13832FF5-8A59-45AC-B595-9F333B791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734" y="1379950"/>
            <a:ext cx="914400" cy="914400"/>
          </a:xfrm>
          <a:prstGeom prst="rect">
            <a:avLst/>
          </a:prstGeom>
        </p:spPr>
      </p:pic>
      <p:pic>
        <p:nvPicPr>
          <p:cNvPr id="7" name="그래픽 6" descr="닫는 인용 부호">
            <a:extLst>
              <a:ext uri="{FF2B5EF4-FFF2-40B4-BE49-F238E27FC236}">
                <a16:creationId xmlns:a16="http://schemas.microsoft.com/office/drawing/2014/main" id="{D6A586BC-0137-407A-AFDD-752B1B8C1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2227" y="2039123"/>
            <a:ext cx="914400" cy="9144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27B14BE7-02B6-46B4-99A2-176B265D41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2776667" y="2589472"/>
            <a:ext cx="646331" cy="9144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05F782B7-2EEF-41F2-92B7-F7D714F57E17}"/>
              </a:ext>
            </a:extLst>
          </p:cNvPr>
          <p:cNvSpPr/>
          <p:nvPr/>
        </p:nvSpPr>
        <p:spPr>
          <a:xfrm>
            <a:off x="4" y="-8927"/>
            <a:ext cx="12191996" cy="6866927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5C4DC5-36C0-4D36-A664-B7413128846A}"/>
              </a:ext>
            </a:extLst>
          </p:cNvPr>
          <p:cNvSpPr txBox="1"/>
          <p:nvPr/>
        </p:nvSpPr>
        <p:spPr>
          <a:xfrm>
            <a:off x="1303803" y="2604111"/>
            <a:ext cx="9602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오더기를 사용하면</a:t>
            </a:r>
            <a:r>
              <a:rPr lang="en-US" altLang="ko-KR" sz="72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6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251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4B428-465E-4C60-83D4-A8B6457B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1" y="1146137"/>
            <a:ext cx="7744310" cy="4896896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CA129-FA34-4AF2-BB3E-F311B4E57194}"/>
              </a:ext>
            </a:extLst>
          </p:cNvPr>
          <p:cNvSpPr/>
          <p:nvPr/>
        </p:nvSpPr>
        <p:spPr>
          <a:xfrm>
            <a:off x="7049275" y="4494280"/>
            <a:ext cx="1421776" cy="958456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69E0C-C8B8-4C37-A4C4-D7873FDB678A}"/>
              </a:ext>
            </a:extLst>
          </p:cNvPr>
          <p:cNvSpPr txBox="1"/>
          <p:nvPr/>
        </p:nvSpPr>
        <p:spPr>
          <a:xfrm>
            <a:off x="9360096" y="232555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계산서 클릭</a:t>
            </a:r>
            <a:endParaRPr lang="en-US" altLang="ko-KR" sz="28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F141C9-4383-4B20-915F-5DF1B56AC00A}"/>
              </a:ext>
            </a:extLst>
          </p:cNvPr>
          <p:cNvCxnSpPr>
            <a:cxnSpLocks/>
          </p:cNvCxnSpPr>
          <p:nvPr/>
        </p:nvCxnSpPr>
        <p:spPr>
          <a:xfrm flipV="1">
            <a:off x="7920111" y="2768282"/>
            <a:ext cx="1294227" cy="17259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4F042A-BD7F-4AD9-A8E0-DF821918DAD9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</p:spTree>
    <p:extLst>
      <p:ext uri="{BB962C8B-B14F-4D97-AF65-F5344CB8AC3E}">
        <p14:creationId xmlns:p14="http://schemas.microsoft.com/office/powerpoint/2010/main" val="1000576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0" y="903567"/>
            <a:ext cx="4248743" cy="569674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5A3F9-4B49-43BA-B9C6-195ECA9CDBEA}"/>
              </a:ext>
            </a:extLst>
          </p:cNvPr>
          <p:cNvSpPr txBox="1"/>
          <p:nvPr/>
        </p:nvSpPr>
        <p:spPr>
          <a:xfrm>
            <a:off x="7206466" y="1571924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계산서 창 활성화</a:t>
            </a:r>
            <a:endParaRPr lang="en-US" altLang="ko-KR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940221" y="1833534"/>
            <a:ext cx="1266245" cy="3598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1A07607-4A8A-4B32-B23A-742532E09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4" r="834" b="8512"/>
          <a:stretch/>
        </p:blipFill>
        <p:spPr>
          <a:xfrm>
            <a:off x="6869007" y="2741716"/>
            <a:ext cx="4725059" cy="2536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5BB14-74CD-421F-8E0C-429B567ED623}"/>
              </a:ext>
            </a:extLst>
          </p:cNvPr>
          <p:cNvSpPr txBox="1"/>
          <p:nvPr/>
        </p:nvSpPr>
        <p:spPr>
          <a:xfrm>
            <a:off x="1616039" y="4658363"/>
            <a:ext cx="465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새로 화면을 만들어줄 때 </a:t>
            </a:r>
            <a:r>
              <a:rPr lang="ko-KR" altLang="en-US" sz="2000" b="1" dirty="0">
                <a:solidFill>
                  <a:srgbClr val="FF0000"/>
                </a:solidFill>
              </a:rPr>
              <a:t>오류</a:t>
            </a:r>
            <a:r>
              <a:rPr lang="ko-KR" altLang="en-US" b="1" dirty="0"/>
              <a:t>가 많이 생김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4CECD-4C31-46C3-AA63-11089AC33F37}"/>
              </a:ext>
            </a:extLst>
          </p:cNvPr>
          <p:cNvSpPr txBox="1"/>
          <p:nvPr/>
        </p:nvSpPr>
        <p:spPr>
          <a:xfrm>
            <a:off x="2319924" y="5212808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객체를 다 지우고 난 다음에 처음 만들 때랑 </a:t>
            </a:r>
            <a:endParaRPr lang="en-US" altLang="ko-KR" b="1" dirty="0"/>
          </a:p>
          <a:p>
            <a:r>
              <a:rPr lang="ko-KR" altLang="en-US" b="1" dirty="0"/>
              <a:t>똑같이 만들어 주어야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5C31863-8494-4B3B-9AD0-229C69DD6627}"/>
              </a:ext>
            </a:extLst>
          </p:cNvPr>
          <p:cNvCxnSpPr>
            <a:cxnSpLocks/>
          </p:cNvCxnSpPr>
          <p:nvPr/>
        </p:nvCxnSpPr>
        <p:spPr>
          <a:xfrm>
            <a:off x="1961321" y="5243075"/>
            <a:ext cx="358603" cy="331304"/>
          </a:xfrm>
          <a:prstGeom prst="bentConnector3">
            <a:avLst>
              <a:gd name="adj1" fmla="val 195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2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D00EC-7B34-4FC9-8BB7-C85175F4F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" y="2605719"/>
            <a:ext cx="4845569" cy="3395791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8844C-6AC3-4BD8-8550-2393D5B6A50B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2A0BA6E-D222-4A3B-8FDA-030AB5A568C7}"/>
              </a:ext>
            </a:extLst>
          </p:cNvPr>
          <p:cNvSpPr/>
          <p:nvPr/>
        </p:nvSpPr>
        <p:spPr>
          <a:xfrm>
            <a:off x="5559021" y="3852431"/>
            <a:ext cx="1041009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8517528" y="1824520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주문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9053E-5F7F-4067-9371-00BB1C29E370}"/>
              </a:ext>
            </a:extLst>
          </p:cNvPr>
          <p:cNvSpPr txBox="1"/>
          <p:nvPr/>
        </p:nvSpPr>
        <p:spPr>
          <a:xfrm>
            <a:off x="2132548" y="1825541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주문 전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3063D-D27D-4EC2-882E-6BF7EB6A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613" y="2578208"/>
            <a:ext cx="5142863" cy="3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648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90" y="903567"/>
            <a:ext cx="4248743" cy="5696745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D26F73-9456-4001-8A4D-CCA58C3CBC15}"/>
              </a:ext>
            </a:extLst>
          </p:cNvPr>
          <p:cNvSpPr/>
          <p:nvPr/>
        </p:nvSpPr>
        <p:spPr>
          <a:xfrm>
            <a:off x="4391151" y="1442644"/>
            <a:ext cx="1421776" cy="26292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7333760" y="1890716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 </a:t>
            </a:r>
            <a:r>
              <a:rPr lang="ko-KR" altLang="en-US" sz="2800" b="1" dirty="0"/>
              <a:t>주문 취소 버튼 클릭</a:t>
            </a:r>
            <a:endParaRPr lang="en-US" altLang="ko-KR" sz="2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</p:cNvCxnSpPr>
          <p:nvPr/>
        </p:nvCxnSpPr>
        <p:spPr>
          <a:xfrm>
            <a:off x="5940221" y="1662996"/>
            <a:ext cx="1266245" cy="4554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624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2DB21-6D17-4F39-9AAC-82DD720F0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69" y="2029990"/>
            <a:ext cx="2971830" cy="39846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2D3135-863F-4ED1-BE99-9561C96AE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70" y="2029991"/>
            <a:ext cx="2971830" cy="3984651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586" y="976705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2011906" y="1521083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주문 취소 전</a:t>
            </a:r>
            <a:endParaRPr lang="en-US" altLang="ko-KR" sz="2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582C7D-0369-4B04-B0B5-36248E38A735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C5B646-03F9-4FDB-97F1-EDB3668F734D}"/>
              </a:ext>
            </a:extLst>
          </p:cNvPr>
          <p:cNvSpPr txBox="1"/>
          <p:nvPr/>
        </p:nvSpPr>
        <p:spPr>
          <a:xfrm>
            <a:off x="8023737" y="150702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주문 취소 후</a:t>
            </a:r>
            <a:endParaRPr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1F056-50CB-4E8B-897A-6BE0EFAC8717}"/>
              </a:ext>
            </a:extLst>
          </p:cNvPr>
          <p:cNvSpPr txBox="1"/>
          <p:nvPr/>
        </p:nvSpPr>
        <p:spPr>
          <a:xfrm>
            <a:off x="4766968" y="1192389"/>
            <a:ext cx="2457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조리 대기 때 </a:t>
            </a:r>
            <a:endParaRPr lang="en-US" altLang="ko-KR" sz="2400" b="1" dirty="0"/>
          </a:p>
          <a:p>
            <a:r>
              <a:rPr lang="ko-KR" altLang="en-US" sz="2400" b="1" dirty="0"/>
              <a:t>주문 취소 가능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735259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196461-6386-49A9-8FF4-7EA76ACB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1" y="2223648"/>
            <a:ext cx="4710223" cy="3309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6FBC82-F1C7-4D4F-9974-6A134599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42" y="2240752"/>
            <a:ext cx="4710223" cy="32923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420463-42A2-4F7C-9B0C-DC3AF17A4936}"/>
              </a:ext>
            </a:extLst>
          </p:cNvPr>
          <p:cNvSpPr/>
          <p:nvPr/>
        </p:nvSpPr>
        <p:spPr>
          <a:xfrm flipH="1" flipV="1">
            <a:off x="2953406" y="108283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A9E0F9-E9AC-4913-8FC5-300C96F0C581}"/>
              </a:ext>
            </a:extLst>
          </p:cNvPr>
          <p:cNvGrpSpPr/>
          <p:nvPr/>
        </p:nvGrpSpPr>
        <p:grpSpPr>
          <a:xfrm>
            <a:off x="138224" y="117653"/>
            <a:ext cx="8081251" cy="514586"/>
            <a:chOff x="237417" y="377975"/>
            <a:chExt cx="8081251" cy="514586"/>
          </a:xfrm>
        </p:grpSpPr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3666044E-ADA0-4467-BAFE-325B2FB1B184}"/>
                </a:ext>
              </a:extLst>
            </p:cNvPr>
            <p:cNvSpPr/>
            <p:nvPr/>
          </p:nvSpPr>
          <p:spPr>
            <a:xfrm>
              <a:off x="237417" y="377979"/>
              <a:ext cx="2518707" cy="514582"/>
            </a:xfrm>
            <a:prstGeom prst="flowChartAlternateProcess">
              <a:avLst/>
            </a:prstGeom>
            <a:solidFill>
              <a:srgbClr val="FE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9F71763-DA9A-4B0B-BA0B-166816ABD6C2}"/>
                </a:ext>
              </a:extLst>
            </p:cNvPr>
            <p:cNvSpPr/>
            <p:nvPr/>
          </p:nvSpPr>
          <p:spPr>
            <a:xfrm flipV="1">
              <a:off x="2617330" y="377978"/>
              <a:ext cx="435271" cy="514583"/>
            </a:xfrm>
            <a:prstGeom prst="rtTriangle">
              <a:avLst/>
            </a:prstGeom>
            <a:solidFill>
              <a:srgbClr val="FE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DCA05047-7F45-40D4-B276-99C0F7D60086}"/>
                </a:ext>
              </a:extLst>
            </p:cNvPr>
            <p:cNvSpPr/>
            <p:nvPr/>
          </p:nvSpPr>
          <p:spPr>
            <a:xfrm flipH="1">
              <a:off x="2617332" y="377975"/>
              <a:ext cx="435271" cy="51458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A17083-CB14-4942-B44D-FDE0C9DC5298}"/>
                </a:ext>
              </a:extLst>
            </p:cNvPr>
            <p:cNvSpPr txBox="1"/>
            <p:nvPr/>
          </p:nvSpPr>
          <p:spPr>
            <a:xfrm>
              <a:off x="3052599" y="447207"/>
              <a:ext cx="5266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테이블 </a:t>
              </a:r>
              <a:r>
                <a:rPr lang="en-US" altLang="ko-KR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2000" b="1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취소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4E0C9F-5C72-429A-B0B5-8BC67256ADCF}"/>
                </a:ext>
              </a:extLst>
            </p:cNvPr>
            <p:cNvSpPr txBox="1"/>
            <p:nvPr/>
          </p:nvSpPr>
          <p:spPr>
            <a:xfrm>
              <a:off x="416204" y="454786"/>
              <a:ext cx="28838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pc="3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06 </a:t>
              </a:r>
              <a:r>
                <a:rPr lang="ko-KR" altLang="en-US" sz="2000" b="1" spc="3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</a:t>
              </a:r>
              <a:r>
                <a:rPr lang="ko-KR" altLang="en-US" sz="2000" b="1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시연</a:t>
              </a:r>
            </a:p>
          </p:txBody>
        </p:sp>
      </p:grpSp>
      <p:sp>
        <p:nvSpPr>
          <p:cNvPr id="17" name="Arrow: Right 8">
            <a:extLst>
              <a:ext uri="{FF2B5EF4-FFF2-40B4-BE49-F238E27FC236}">
                <a16:creationId xmlns:a16="http://schemas.microsoft.com/office/drawing/2014/main" id="{80E0224C-6EBC-4EE8-A67C-E60176DF6D4C}"/>
              </a:ext>
            </a:extLst>
          </p:cNvPr>
          <p:cNvSpPr/>
          <p:nvPr/>
        </p:nvSpPr>
        <p:spPr>
          <a:xfrm>
            <a:off x="5718731" y="3400408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56F513-EE96-49AB-8E6D-40E2B2760099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0D23AB-DDDD-4CFA-AE0A-27D8903B2D94}"/>
              </a:ext>
            </a:extLst>
          </p:cNvPr>
          <p:cNvSpPr/>
          <p:nvPr/>
        </p:nvSpPr>
        <p:spPr>
          <a:xfrm>
            <a:off x="1222744" y="2398510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traight Arrow Connector 24">
            <a:extLst>
              <a:ext uri="{FF2B5EF4-FFF2-40B4-BE49-F238E27FC236}">
                <a16:creationId xmlns:a16="http://schemas.microsoft.com/office/drawing/2014/main" id="{E7EE8E2A-59FC-457E-91B2-AD86CC3971F3}"/>
              </a:ext>
            </a:extLst>
          </p:cNvPr>
          <p:cNvCxnSpPr>
            <a:cxnSpLocks/>
          </p:cNvCxnSpPr>
          <p:nvPr/>
        </p:nvCxnSpPr>
        <p:spPr>
          <a:xfrm flipH="1" flipV="1">
            <a:off x="1688003" y="3127945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F89A67-8149-4511-9876-35E94037ABC5}"/>
              </a:ext>
            </a:extLst>
          </p:cNvPr>
          <p:cNvSpPr txBox="1"/>
          <p:nvPr/>
        </p:nvSpPr>
        <p:spPr>
          <a:xfrm>
            <a:off x="2032563" y="4380888"/>
            <a:ext cx="109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1555967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주방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5718731" y="5626238"/>
            <a:ext cx="307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다음 클릭 후 변화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89474-7F10-4327-A4CF-0A14B6653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9" t="-806" r="33549" b="65232"/>
          <a:stretch/>
        </p:blipFill>
        <p:spPr>
          <a:xfrm>
            <a:off x="782278" y="2594127"/>
            <a:ext cx="3947691" cy="29788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13F8001-C7A1-4AFA-85E8-8BBEE1579069}"/>
              </a:ext>
            </a:extLst>
          </p:cNvPr>
          <p:cNvSpPr/>
          <p:nvPr/>
        </p:nvSpPr>
        <p:spPr>
          <a:xfrm>
            <a:off x="5718731" y="3400408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F97C50-C5E4-48AD-9CC4-8BBC4D3DE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3" t="602" r="33613" b="65609"/>
          <a:stretch/>
        </p:blipFill>
        <p:spPr>
          <a:xfrm>
            <a:off x="7528436" y="2462775"/>
            <a:ext cx="4150311" cy="2978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6DC03E-88F9-4549-BC13-C3B88C55D670}"/>
              </a:ext>
            </a:extLst>
          </p:cNvPr>
          <p:cNvSpPr txBox="1"/>
          <p:nvPr/>
        </p:nvSpPr>
        <p:spPr>
          <a:xfrm>
            <a:off x="8707723" y="1875629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E2976-3DFF-404E-8D85-3D82D7323C1D}"/>
              </a:ext>
            </a:extLst>
          </p:cNvPr>
          <p:cNvSpPr txBox="1"/>
          <p:nvPr/>
        </p:nvSpPr>
        <p:spPr>
          <a:xfrm>
            <a:off x="1860255" y="1939555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조리 대기</a:t>
            </a:r>
            <a:endParaRPr lang="ko-KR" altLang="en-US" sz="2800" b="1" dirty="0"/>
          </a:p>
        </p:txBody>
      </p:sp>
      <p:sp>
        <p:nvSpPr>
          <p:cNvPr id="17" name="Oval 18">
            <a:extLst>
              <a:ext uri="{FF2B5EF4-FFF2-40B4-BE49-F238E27FC236}">
                <a16:creationId xmlns:a16="http://schemas.microsoft.com/office/drawing/2014/main" id="{D50AEA2E-6A76-4B21-89A1-0775A8A9CE30}"/>
              </a:ext>
            </a:extLst>
          </p:cNvPr>
          <p:cNvSpPr/>
          <p:nvPr/>
        </p:nvSpPr>
        <p:spPr>
          <a:xfrm>
            <a:off x="3451566" y="3092033"/>
            <a:ext cx="1421776" cy="1386951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CA0F927B-7C78-4B74-8E4D-31A2F46F08A6}"/>
              </a:ext>
            </a:extLst>
          </p:cNvPr>
          <p:cNvCxnSpPr>
            <a:cxnSpLocks/>
          </p:cNvCxnSpPr>
          <p:nvPr/>
        </p:nvCxnSpPr>
        <p:spPr>
          <a:xfrm flipH="1" flipV="1">
            <a:off x="4784355" y="4577372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A10366-6F1B-4D6E-8B09-A4783EBEF419}"/>
              </a:ext>
            </a:extLst>
          </p:cNvPr>
          <p:cNvSpPr txBox="1"/>
          <p:nvPr/>
        </p:nvSpPr>
        <p:spPr>
          <a:xfrm>
            <a:off x="4798272" y="1122008"/>
            <a:ext cx="2571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주방 대기열 창</a:t>
            </a:r>
          </a:p>
        </p:txBody>
      </p:sp>
    </p:spTree>
    <p:extLst>
      <p:ext uri="{BB962C8B-B14F-4D97-AF65-F5344CB8AC3E}">
        <p14:creationId xmlns:p14="http://schemas.microsoft.com/office/powerpoint/2010/main" val="1168230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2E677-48DB-4A2E-8265-8DD20B500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824" y="2090892"/>
            <a:ext cx="3157640" cy="3978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720CB-D19E-4540-813B-AF1746DA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75" y="2041359"/>
            <a:ext cx="3090452" cy="3992722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취소 비활성화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6F469-68F3-4F0F-A918-BC792D7010B8}"/>
              </a:ext>
            </a:extLst>
          </p:cNvPr>
          <p:cNvSpPr txBox="1"/>
          <p:nvPr/>
        </p:nvSpPr>
        <p:spPr>
          <a:xfrm>
            <a:off x="4508688" y="113650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조리 중으로 바뀔 시</a:t>
            </a:r>
            <a:endParaRPr lang="en-US" altLang="ko-KR" sz="24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D1D7BD-2010-4D5C-96F1-8728DD245942}"/>
              </a:ext>
            </a:extLst>
          </p:cNvPr>
          <p:cNvCxnSpPr>
            <a:cxnSpLocks/>
          </p:cNvCxnSpPr>
          <p:nvPr/>
        </p:nvCxnSpPr>
        <p:spPr>
          <a:xfrm flipV="1">
            <a:off x="5436550" y="3652401"/>
            <a:ext cx="1118169" cy="25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17B8C7-DF22-45A0-A6B8-506E72C5808A}"/>
              </a:ext>
            </a:extLst>
          </p:cNvPr>
          <p:cNvSpPr txBox="1"/>
          <p:nvPr/>
        </p:nvSpPr>
        <p:spPr>
          <a:xfrm>
            <a:off x="2012024" y="156993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활성화</a:t>
            </a:r>
            <a:endParaRPr lang="en-US" altLang="ko-KR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0CB2-3F55-4B47-905B-DF06CF8A9F74}"/>
              </a:ext>
            </a:extLst>
          </p:cNvPr>
          <p:cNvSpPr txBox="1"/>
          <p:nvPr/>
        </p:nvSpPr>
        <p:spPr>
          <a:xfrm>
            <a:off x="8146690" y="158701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버튼 비활성화</a:t>
            </a:r>
            <a:endParaRPr lang="en-US" altLang="ko-KR" sz="24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5ED9BB9-37EF-458D-8D4C-5028D6AE2C96}"/>
              </a:ext>
            </a:extLst>
          </p:cNvPr>
          <p:cNvSpPr/>
          <p:nvPr/>
        </p:nvSpPr>
        <p:spPr>
          <a:xfrm>
            <a:off x="9781953" y="3306726"/>
            <a:ext cx="899511" cy="345675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02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주방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3783E-1B22-4862-9C27-A2328381E0E5}"/>
              </a:ext>
            </a:extLst>
          </p:cNvPr>
          <p:cNvSpPr txBox="1"/>
          <p:nvPr/>
        </p:nvSpPr>
        <p:spPr>
          <a:xfrm>
            <a:off x="4529238" y="1275392"/>
            <a:ext cx="6186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버튼 클릭 후 변화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13F8001-C7A1-4AFA-85E8-8BBEE1579069}"/>
              </a:ext>
            </a:extLst>
          </p:cNvPr>
          <p:cNvSpPr/>
          <p:nvPr/>
        </p:nvSpPr>
        <p:spPr>
          <a:xfrm>
            <a:off x="5492829" y="3881342"/>
            <a:ext cx="899784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6DC03E-88F9-4549-BC13-C3B88C55D670}"/>
              </a:ext>
            </a:extLst>
          </p:cNvPr>
          <p:cNvSpPr txBox="1"/>
          <p:nvPr/>
        </p:nvSpPr>
        <p:spPr>
          <a:xfrm>
            <a:off x="7851337" y="2261388"/>
            <a:ext cx="340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완료시 사라짐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1E2976-3DFF-404E-8D85-3D82D7323C1D}"/>
              </a:ext>
            </a:extLst>
          </p:cNvPr>
          <p:cNvSpPr txBox="1"/>
          <p:nvPr/>
        </p:nvSpPr>
        <p:spPr>
          <a:xfrm>
            <a:off x="2156731" y="2197091"/>
            <a:ext cx="179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조리 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97D5C-113E-4208-A013-09D30C96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1" y="2682088"/>
            <a:ext cx="5012146" cy="3444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A1318D-0DE2-4229-A091-EE87DBF8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33" y="2808124"/>
            <a:ext cx="4778016" cy="335713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8AD169A-D3E4-45FA-B2C3-A67210E0A000}"/>
              </a:ext>
            </a:extLst>
          </p:cNvPr>
          <p:cNvSpPr/>
          <p:nvPr/>
        </p:nvSpPr>
        <p:spPr>
          <a:xfrm>
            <a:off x="1392865" y="2855710"/>
            <a:ext cx="616688" cy="59403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Straight Arrow Connector 24">
            <a:extLst>
              <a:ext uri="{FF2B5EF4-FFF2-40B4-BE49-F238E27FC236}">
                <a16:creationId xmlns:a16="http://schemas.microsoft.com/office/drawing/2014/main" id="{690BBB1D-5307-4020-BF1A-6AED2C968A74}"/>
              </a:ext>
            </a:extLst>
          </p:cNvPr>
          <p:cNvCxnSpPr>
            <a:cxnSpLocks/>
          </p:cNvCxnSpPr>
          <p:nvPr/>
        </p:nvCxnSpPr>
        <p:spPr>
          <a:xfrm flipH="1" flipV="1">
            <a:off x="1858124" y="3585145"/>
            <a:ext cx="533250" cy="111754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FD5E77-F4E3-49C8-AF6E-0FED51556461}"/>
              </a:ext>
            </a:extLst>
          </p:cNvPr>
          <p:cNvSpPr txBox="1"/>
          <p:nvPr/>
        </p:nvSpPr>
        <p:spPr>
          <a:xfrm>
            <a:off x="2202684" y="4838088"/>
            <a:ext cx="109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32969216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8E31C46-FB65-4DBD-8C0A-234C8544B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970"/>
            <a:ext cx="121109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389EC7-326F-40FE-AC07-1AB5AED862C9}"/>
              </a:ext>
            </a:extLst>
          </p:cNvPr>
          <p:cNvSpPr/>
          <p:nvPr/>
        </p:nvSpPr>
        <p:spPr>
          <a:xfrm>
            <a:off x="0" y="6604000"/>
            <a:ext cx="12192000" cy="2629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BCE04B47-E64B-463A-8EFA-22DA6196E439}"/>
              </a:ext>
            </a:extLst>
          </p:cNvPr>
          <p:cNvSpPr/>
          <p:nvPr/>
        </p:nvSpPr>
        <p:spPr>
          <a:xfrm>
            <a:off x="237417" y="377979"/>
            <a:ext cx="2518707" cy="514582"/>
          </a:xfrm>
          <a:prstGeom prst="flowChartAlternateProcess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5C6838C-2B59-4F44-9F75-683E4291C910}"/>
              </a:ext>
            </a:extLst>
          </p:cNvPr>
          <p:cNvSpPr/>
          <p:nvPr/>
        </p:nvSpPr>
        <p:spPr>
          <a:xfrm flipV="1">
            <a:off x="2617330" y="377978"/>
            <a:ext cx="435271" cy="514583"/>
          </a:xfrm>
          <a:prstGeom prst="rtTriangle">
            <a:avLst/>
          </a:prstGeom>
          <a:solidFill>
            <a:srgbClr val="FE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19796-5B5A-4FB2-A294-A0555026B875}"/>
              </a:ext>
            </a:extLst>
          </p:cNvPr>
          <p:cNvSpPr/>
          <p:nvPr/>
        </p:nvSpPr>
        <p:spPr>
          <a:xfrm flipH="1" flipV="1">
            <a:off x="3052600" y="374946"/>
            <a:ext cx="9139397" cy="514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A73A4570-FEAA-4046-AE8B-0BC1314A424E}"/>
              </a:ext>
            </a:extLst>
          </p:cNvPr>
          <p:cNvSpPr/>
          <p:nvPr/>
        </p:nvSpPr>
        <p:spPr>
          <a:xfrm flipH="1">
            <a:off x="2617332" y="377975"/>
            <a:ext cx="435271" cy="51458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3AF52E-5F69-489C-8E9D-5841C6407A63}"/>
              </a:ext>
            </a:extLst>
          </p:cNvPr>
          <p:cNvSpPr txBox="1"/>
          <p:nvPr/>
        </p:nvSpPr>
        <p:spPr>
          <a:xfrm>
            <a:off x="3052599" y="447207"/>
            <a:ext cx="526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카운터 </a:t>
            </a:r>
            <a:r>
              <a:rPr lang="en-US" altLang="ko-KR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픽업</a:t>
            </a:r>
            <a:endParaRPr lang="en-US" altLang="ko-KR" sz="2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BB51C-D9E3-430A-A057-AB8DC1B0B427}"/>
              </a:ext>
            </a:extLst>
          </p:cNvPr>
          <p:cNvSpPr txBox="1"/>
          <p:nvPr/>
        </p:nvSpPr>
        <p:spPr>
          <a:xfrm>
            <a:off x="416204" y="454786"/>
            <a:ext cx="2883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b="1" spc="3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ko-KR" altLang="en-US" sz="2000" b="1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FDD5D-CF66-4804-8DB4-5FAEE8F622E7}"/>
              </a:ext>
            </a:extLst>
          </p:cNvPr>
          <p:cNvSpPr txBox="1"/>
          <p:nvPr/>
        </p:nvSpPr>
        <p:spPr>
          <a:xfrm>
            <a:off x="1928039" y="1617770"/>
            <a:ext cx="268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테이블 주문 전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BD934-4C0A-4DA2-9A97-ABA5AEE82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3" y="2556834"/>
            <a:ext cx="4675654" cy="32767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7204E8-E92A-4820-9591-BD1F7A6755C1}"/>
              </a:ext>
            </a:extLst>
          </p:cNvPr>
          <p:cNvCxnSpPr>
            <a:cxnSpLocks/>
          </p:cNvCxnSpPr>
          <p:nvPr/>
        </p:nvCxnSpPr>
        <p:spPr>
          <a:xfrm flipV="1">
            <a:off x="5972413" y="2653209"/>
            <a:ext cx="1987510" cy="46564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FA19DE-C9A6-4827-98F9-91EA2C07D78C}"/>
              </a:ext>
            </a:extLst>
          </p:cNvPr>
          <p:cNvSpPr txBox="1"/>
          <p:nvPr/>
        </p:nvSpPr>
        <p:spPr>
          <a:xfrm>
            <a:off x="5712538" y="2070076"/>
            <a:ext cx="2168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테이블 주문 후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802F95-6491-4F09-808E-EBC2E6734780}"/>
              </a:ext>
            </a:extLst>
          </p:cNvPr>
          <p:cNvCxnSpPr>
            <a:cxnSpLocks/>
          </p:cNvCxnSpPr>
          <p:nvPr/>
        </p:nvCxnSpPr>
        <p:spPr>
          <a:xfrm>
            <a:off x="9331147" y="2786275"/>
            <a:ext cx="0" cy="66514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4FF456-4009-4620-8558-CBA6250408E5}"/>
              </a:ext>
            </a:extLst>
          </p:cNvPr>
          <p:cNvSpPr txBox="1"/>
          <p:nvPr/>
        </p:nvSpPr>
        <p:spPr>
          <a:xfrm>
            <a:off x="9560316" y="3120990"/>
            <a:ext cx="4100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픽업 버튼 색 변화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52416-A059-44FF-B686-122AAE542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0" t="92214" r="1" b="184"/>
          <a:stretch/>
        </p:blipFill>
        <p:spPr>
          <a:xfrm>
            <a:off x="8075568" y="1708526"/>
            <a:ext cx="3731887" cy="76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08C25-FCC2-4172-8DB8-8FE0DF122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82" b="43477"/>
          <a:stretch/>
        </p:blipFill>
        <p:spPr>
          <a:xfrm>
            <a:off x="8464212" y="3707060"/>
            <a:ext cx="1733871" cy="26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2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ivicnews.com/news/articleView.html?idxno=26482" TargetMode="External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r">
          <a:defRPr sz="1100" dirty="0" smtClean="0">
            <a:hlinkClick xmlns:r="http://schemas.openxmlformats.org/officeDocument/2006/relationships" r:id="rId1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4774</Words>
  <Application>Microsoft Office PowerPoint</Application>
  <PresentationFormat>와이드스크린</PresentationFormat>
  <Paragraphs>1573</Paragraphs>
  <Slides>225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225</vt:i4>
      </vt:variant>
    </vt:vector>
  </HeadingPairs>
  <TitlesOfParts>
    <vt:vector size="245" baseType="lpstr">
      <vt:lpstr>Lato Regular</vt:lpstr>
      <vt:lpstr>나눔고딕 ExtraBold</vt:lpstr>
      <vt:lpstr>나눔맑은고딕</vt:lpstr>
      <vt:lpstr>나눔명조 ExtraBold</vt:lpstr>
      <vt:lpstr>나눔바른고딕</vt:lpstr>
      <vt:lpstr>나눔손글씨 펜</vt:lpstr>
      <vt:lpstr>나눔스퀘어</vt:lpstr>
      <vt:lpstr>나눔스퀘어 Bold</vt:lpstr>
      <vt:lpstr>나눔스퀘어 ExtraBold</vt:lpstr>
      <vt:lpstr>나눔스퀘어_ac Bold</vt:lpstr>
      <vt:lpstr>나눔스퀘어_ac ExtraBold</vt:lpstr>
      <vt:lpstr>나눔스퀘어라운드 ExtraBold</vt:lpstr>
      <vt:lpstr>맑은 고딕</vt:lpstr>
      <vt:lpstr>Arial</vt:lpstr>
      <vt:lpstr>Arial Black</vt:lpstr>
      <vt:lpstr>Bahnschrift Condensed</vt:lpstr>
      <vt:lpstr>Calibri Light</vt:lpstr>
      <vt:lpstr>Wingdings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정민</dc:creator>
  <cp:lastModifiedBy>김 연섭</cp:lastModifiedBy>
  <cp:revision>251</cp:revision>
  <dcterms:created xsi:type="dcterms:W3CDTF">2020-07-22T09:53:00Z</dcterms:created>
  <dcterms:modified xsi:type="dcterms:W3CDTF">2021-01-05T06:51:25Z</dcterms:modified>
</cp:coreProperties>
</file>